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CE321-72F6-468D-A0A9-3E55C8E4862D}" v="24" dt="2025-01-09T06:32:03.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1166"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Dithebe" userId="e85922e4-d482-4927-9709-5c8bd915fe9d" providerId="ADAL" clId="{6CCCE321-72F6-468D-A0A9-3E55C8E4862D}"/>
    <pc:docChg chg="undo custSel addSld modSld sldOrd">
      <pc:chgData name="Victoria Dithebe" userId="e85922e4-d482-4927-9709-5c8bd915fe9d" providerId="ADAL" clId="{6CCCE321-72F6-468D-A0A9-3E55C8E4862D}" dt="2025-01-09T06:35:01.807" v="572" actId="20577"/>
      <pc:docMkLst>
        <pc:docMk/>
      </pc:docMkLst>
      <pc:sldChg chg="addSp delSp modSp mod ord setBg delDesignElem">
        <pc:chgData name="Victoria Dithebe" userId="e85922e4-d482-4927-9709-5c8bd915fe9d" providerId="ADAL" clId="{6CCCE321-72F6-468D-A0A9-3E55C8E4862D}" dt="2025-01-09T05:48:13.077" v="160"/>
        <pc:sldMkLst>
          <pc:docMk/>
          <pc:sldMk cId="95326477" sldId="256"/>
        </pc:sldMkLst>
        <pc:spChg chg="mod">
          <ac:chgData name="Victoria Dithebe" userId="e85922e4-d482-4927-9709-5c8bd915fe9d" providerId="ADAL" clId="{6CCCE321-72F6-468D-A0A9-3E55C8E4862D}" dt="2025-01-09T05:36:27.517" v="123" actId="113"/>
          <ac:spMkLst>
            <pc:docMk/>
            <pc:sldMk cId="95326477" sldId="256"/>
            <ac:spMk id="2" creationId="{A7A7DBA9-6FA1-8B93-587D-8CA093128B42}"/>
          </ac:spMkLst>
        </pc:spChg>
        <pc:spChg chg="mod">
          <ac:chgData name="Victoria Dithebe" userId="e85922e4-d482-4927-9709-5c8bd915fe9d" providerId="ADAL" clId="{6CCCE321-72F6-468D-A0A9-3E55C8E4862D}" dt="2025-01-09T05:40:04.733" v="147" actId="255"/>
          <ac:spMkLst>
            <pc:docMk/>
            <pc:sldMk cId="95326477" sldId="256"/>
            <ac:spMk id="3" creationId="{AC2C7652-A6D4-9E69-D896-19D7532DA61A}"/>
          </ac:spMkLst>
        </pc:spChg>
        <pc:spChg chg="add del">
          <ac:chgData name="Victoria Dithebe" userId="e85922e4-d482-4927-9709-5c8bd915fe9d" providerId="ADAL" clId="{6CCCE321-72F6-468D-A0A9-3E55C8E4862D}" dt="2025-01-09T05:48:13.077" v="160"/>
          <ac:spMkLst>
            <pc:docMk/>
            <pc:sldMk cId="95326477" sldId="256"/>
            <ac:spMk id="10" creationId="{657F69E0-C4B0-4BEC-A689-4F8D877F05D4}"/>
          </ac:spMkLst>
        </pc:spChg>
        <pc:spChg chg="add del">
          <ac:chgData name="Victoria Dithebe" userId="e85922e4-d482-4927-9709-5c8bd915fe9d" providerId="ADAL" clId="{6CCCE321-72F6-468D-A0A9-3E55C8E4862D}" dt="2025-01-09T05:48:13.077" v="160"/>
          <ac:spMkLst>
            <pc:docMk/>
            <pc:sldMk cId="95326477" sldId="256"/>
            <ac:spMk id="12" creationId="{9F6380B4-6A1C-481E-8408-B4E6C75B9B81}"/>
          </ac:spMkLst>
        </pc:spChg>
        <pc:picChg chg="add mod ord">
          <ac:chgData name="Victoria Dithebe" userId="e85922e4-d482-4927-9709-5c8bd915fe9d" providerId="ADAL" clId="{6CCCE321-72F6-468D-A0A9-3E55C8E4862D}" dt="2025-01-09T05:36:03.230" v="119" actId="1076"/>
          <ac:picMkLst>
            <pc:docMk/>
            <pc:sldMk cId="95326477" sldId="256"/>
            <ac:picMk id="5" creationId="{CE7F67D5-251F-A8C3-8E2D-F7762715FE27}"/>
          </ac:picMkLst>
        </pc:picChg>
      </pc:sldChg>
      <pc:sldChg chg="addSp modSp mod setBg">
        <pc:chgData name="Victoria Dithebe" userId="e85922e4-d482-4927-9709-5c8bd915fe9d" providerId="ADAL" clId="{6CCCE321-72F6-468D-A0A9-3E55C8E4862D}" dt="2025-01-09T06:29:04.413" v="500" actId="113"/>
        <pc:sldMkLst>
          <pc:docMk/>
          <pc:sldMk cId="1760941886" sldId="257"/>
        </pc:sldMkLst>
        <pc:spChg chg="mod">
          <ac:chgData name="Victoria Dithebe" userId="e85922e4-d482-4927-9709-5c8bd915fe9d" providerId="ADAL" clId="{6CCCE321-72F6-468D-A0A9-3E55C8E4862D}" dt="2025-01-09T06:08:40.086" v="402" actId="403"/>
          <ac:spMkLst>
            <pc:docMk/>
            <pc:sldMk cId="1760941886" sldId="257"/>
            <ac:spMk id="2" creationId="{3025C4CF-441F-CB46-1D84-2B708F067940}"/>
          </ac:spMkLst>
        </pc:spChg>
        <pc:spChg chg="mod">
          <ac:chgData name="Victoria Dithebe" userId="e85922e4-d482-4927-9709-5c8bd915fe9d" providerId="ADAL" clId="{6CCCE321-72F6-468D-A0A9-3E55C8E4862D}" dt="2025-01-09T06:29:04.413" v="500" actId="113"/>
          <ac:spMkLst>
            <pc:docMk/>
            <pc:sldMk cId="1760941886" sldId="257"/>
            <ac:spMk id="3" creationId="{79FFD70C-F580-BD0C-BB58-CDAC4636BB7A}"/>
          </ac:spMkLst>
        </pc:spChg>
        <pc:spChg chg="add">
          <ac:chgData name="Victoria Dithebe" userId="e85922e4-d482-4927-9709-5c8bd915fe9d" providerId="ADAL" clId="{6CCCE321-72F6-468D-A0A9-3E55C8E4862D}" dt="2025-01-09T05:48:57.446" v="161" actId="26606"/>
          <ac:spMkLst>
            <pc:docMk/>
            <pc:sldMk cId="1760941886" sldId="257"/>
            <ac:spMk id="9" creationId="{D009D6D5-DAC2-4A8B-A17A-E206B9012D09}"/>
          </ac:spMkLst>
        </pc:spChg>
        <pc:picChg chg="add">
          <ac:chgData name="Victoria Dithebe" userId="e85922e4-d482-4927-9709-5c8bd915fe9d" providerId="ADAL" clId="{6CCCE321-72F6-468D-A0A9-3E55C8E4862D}" dt="2025-01-09T05:48:57.446" v="161" actId="26606"/>
          <ac:picMkLst>
            <pc:docMk/>
            <pc:sldMk cId="1760941886" sldId="257"/>
            <ac:picMk id="5" creationId="{63935CDB-2BDF-845A-3EC2-E83A7731F9C6}"/>
          </ac:picMkLst>
        </pc:picChg>
      </pc:sldChg>
      <pc:sldChg chg="addSp delSp modSp mod setBg delDesignElem">
        <pc:chgData name="Victoria Dithebe" userId="e85922e4-d482-4927-9709-5c8bd915fe9d" providerId="ADAL" clId="{6CCCE321-72F6-468D-A0A9-3E55C8E4862D}" dt="2025-01-09T06:29:24.633" v="504" actId="1076"/>
        <pc:sldMkLst>
          <pc:docMk/>
          <pc:sldMk cId="756494148" sldId="258"/>
        </pc:sldMkLst>
        <pc:spChg chg="mod">
          <ac:chgData name="Victoria Dithebe" userId="e85922e4-d482-4927-9709-5c8bd915fe9d" providerId="ADAL" clId="{6CCCE321-72F6-468D-A0A9-3E55C8E4862D}" dt="2025-01-09T06:08:51.851" v="403" actId="255"/>
          <ac:spMkLst>
            <pc:docMk/>
            <pc:sldMk cId="756494148" sldId="258"/>
            <ac:spMk id="2" creationId="{F7CCA17C-D478-2743-EF62-D5C1E1F6DE33}"/>
          </ac:spMkLst>
        </pc:spChg>
        <pc:spChg chg="mod">
          <ac:chgData name="Victoria Dithebe" userId="e85922e4-d482-4927-9709-5c8bd915fe9d" providerId="ADAL" clId="{6CCCE321-72F6-468D-A0A9-3E55C8E4862D}" dt="2025-01-09T06:29:24.633" v="504" actId="1076"/>
          <ac:spMkLst>
            <pc:docMk/>
            <pc:sldMk cId="756494148" sldId="258"/>
            <ac:spMk id="3" creationId="{ADD96C54-A565-116B-F975-117E69F20AE5}"/>
          </ac:spMkLst>
        </pc:spChg>
        <pc:spChg chg="add del">
          <ac:chgData name="Victoria Dithebe" userId="e85922e4-d482-4927-9709-5c8bd915fe9d" providerId="ADAL" clId="{6CCCE321-72F6-468D-A0A9-3E55C8E4862D}" dt="2025-01-09T05:48:13.077" v="160"/>
          <ac:spMkLst>
            <pc:docMk/>
            <pc:sldMk cId="756494148" sldId="258"/>
            <ac:spMk id="10" creationId="{C3D6EC93-F369-413E-AA67-5D4104161046}"/>
          </ac:spMkLst>
        </pc:spChg>
        <pc:grpChg chg="add del">
          <ac:chgData name="Victoria Dithebe" userId="e85922e4-d482-4927-9709-5c8bd915fe9d" providerId="ADAL" clId="{6CCCE321-72F6-468D-A0A9-3E55C8E4862D}" dt="2025-01-09T05:48:13.077" v="160"/>
          <ac:grpSpMkLst>
            <pc:docMk/>
            <pc:sldMk cId="756494148" sldId="258"/>
            <ac:grpSpMk id="12" creationId="{4EA04677-6B2C-40F4-975C-ED9196552771}"/>
          </ac:grpSpMkLst>
        </pc:grpChg>
        <pc:picChg chg="add mod">
          <ac:chgData name="Victoria Dithebe" userId="e85922e4-d482-4927-9709-5c8bd915fe9d" providerId="ADAL" clId="{6CCCE321-72F6-468D-A0A9-3E55C8E4862D}" dt="2025-01-09T05:13:11.379" v="55" actId="26606"/>
          <ac:picMkLst>
            <pc:docMk/>
            <pc:sldMk cId="756494148" sldId="258"/>
            <ac:picMk id="5" creationId="{951B3E03-E4CC-C990-403C-2E447F6EDD74}"/>
          </ac:picMkLst>
        </pc:picChg>
      </pc:sldChg>
      <pc:sldChg chg="addSp delSp modSp mod setBg delDesignElem">
        <pc:chgData name="Victoria Dithebe" userId="e85922e4-d482-4927-9709-5c8bd915fe9d" providerId="ADAL" clId="{6CCCE321-72F6-468D-A0A9-3E55C8E4862D}" dt="2025-01-09T06:30:32.128" v="524" actId="113"/>
        <pc:sldMkLst>
          <pc:docMk/>
          <pc:sldMk cId="2201993415" sldId="259"/>
        </pc:sldMkLst>
        <pc:spChg chg="mod">
          <ac:chgData name="Victoria Dithebe" userId="e85922e4-d482-4927-9709-5c8bd915fe9d" providerId="ADAL" clId="{6CCCE321-72F6-468D-A0A9-3E55C8E4862D}" dt="2025-01-09T06:29:42.765" v="509" actId="1076"/>
          <ac:spMkLst>
            <pc:docMk/>
            <pc:sldMk cId="2201993415" sldId="259"/>
            <ac:spMk id="2" creationId="{4A44B8F9-C6B8-9D59-A671-C9EF04343D34}"/>
          </ac:spMkLst>
        </pc:spChg>
        <pc:spChg chg="mod">
          <ac:chgData name="Victoria Dithebe" userId="e85922e4-d482-4927-9709-5c8bd915fe9d" providerId="ADAL" clId="{6CCCE321-72F6-468D-A0A9-3E55C8E4862D}" dt="2025-01-09T06:30:32.128" v="524" actId="113"/>
          <ac:spMkLst>
            <pc:docMk/>
            <pc:sldMk cId="2201993415" sldId="259"/>
            <ac:spMk id="3" creationId="{8BF92528-6A24-BBA2-5D95-D7B76F8F4903}"/>
          </ac:spMkLst>
        </pc:spChg>
        <pc:spChg chg="add mod">
          <ac:chgData name="Victoria Dithebe" userId="e85922e4-d482-4927-9709-5c8bd915fe9d" providerId="ADAL" clId="{6CCCE321-72F6-468D-A0A9-3E55C8E4862D}" dt="2025-01-09T06:29:39.328" v="508" actId="571"/>
          <ac:spMkLst>
            <pc:docMk/>
            <pc:sldMk cId="2201993415" sldId="259"/>
            <ac:spMk id="4" creationId="{C8EB7508-DCB7-69D2-20A1-3D1C5CEC3383}"/>
          </ac:spMkLst>
        </pc:spChg>
        <pc:spChg chg="add del">
          <ac:chgData name="Victoria Dithebe" userId="e85922e4-d482-4927-9709-5c8bd915fe9d" providerId="ADAL" clId="{6CCCE321-72F6-468D-A0A9-3E55C8E4862D}" dt="2025-01-09T05:48:13.077" v="160"/>
          <ac:spMkLst>
            <pc:docMk/>
            <pc:sldMk cId="2201993415" sldId="259"/>
            <ac:spMk id="10" creationId="{C3D6EC93-F369-413E-AA67-5D4104161046}"/>
          </ac:spMkLst>
        </pc:spChg>
        <pc:grpChg chg="add del">
          <ac:chgData name="Victoria Dithebe" userId="e85922e4-d482-4927-9709-5c8bd915fe9d" providerId="ADAL" clId="{6CCCE321-72F6-468D-A0A9-3E55C8E4862D}" dt="2025-01-09T05:48:13.077" v="160"/>
          <ac:grpSpMkLst>
            <pc:docMk/>
            <pc:sldMk cId="2201993415" sldId="259"/>
            <ac:grpSpMk id="12" creationId="{4EA04677-6B2C-40F4-975C-ED9196552771}"/>
          </ac:grpSpMkLst>
        </pc:grpChg>
        <pc:picChg chg="add mod">
          <ac:chgData name="Victoria Dithebe" userId="e85922e4-d482-4927-9709-5c8bd915fe9d" providerId="ADAL" clId="{6CCCE321-72F6-468D-A0A9-3E55C8E4862D}" dt="2025-01-09T05:23:49.858" v="71" actId="26606"/>
          <ac:picMkLst>
            <pc:docMk/>
            <pc:sldMk cId="2201993415" sldId="259"/>
            <ac:picMk id="5" creationId="{26EF4226-D692-B460-5E9A-989EE216CA69}"/>
          </ac:picMkLst>
        </pc:picChg>
      </pc:sldChg>
      <pc:sldChg chg="addSp delSp modSp mod setBg delDesignElem">
        <pc:chgData name="Victoria Dithebe" userId="e85922e4-d482-4927-9709-5c8bd915fe9d" providerId="ADAL" clId="{6CCCE321-72F6-468D-A0A9-3E55C8E4862D}" dt="2025-01-09T06:30:58.721" v="530" actId="403"/>
        <pc:sldMkLst>
          <pc:docMk/>
          <pc:sldMk cId="3296384033" sldId="260"/>
        </pc:sldMkLst>
        <pc:spChg chg="mod">
          <ac:chgData name="Victoria Dithebe" userId="e85922e4-d482-4927-9709-5c8bd915fe9d" providerId="ADAL" clId="{6CCCE321-72F6-468D-A0A9-3E55C8E4862D}" dt="2025-01-09T06:30:41.317" v="525" actId="1076"/>
          <ac:spMkLst>
            <pc:docMk/>
            <pc:sldMk cId="3296384033" sldId="260"/>
            <ac:spMk id="2" creationId="{7D2B4235-A9D0-BD91-8AB6-916B8E567A2F}"/>
          </ac:spMkLst>
        </pc:spChg>
        <pc:spChg chg="mod">
          <ac:chgData name="Victoria Dithebe" userId="e85922e4-d482-4927-9709-5c8bd915fe9d" providerId="ADAL" clId="{6CCCE321-72F6-468D-A0A9-3E55C8E4862D}" dt="2025-01-09T06:30:58.721" v="530" actId="403"/>
          <ac:spMkLst>
            <pc:docMk/>
            <pc:sldMk cId="3296384033" sldId="260"/>
            <ac:spMk id="3" creationId="{2C2C193B-4FD4-D3DC-4384-7A094068DD29}"/>
          </ac:spMkLst>
        </pc:spChg>
        <pc:spChg chg="add del">
          <ac:chgData name="Victoria Dithebe" userId="e85922e4-d482-4927-9709-5c8bd915fe9d" providerId="ADAL" clId="{6CCCE321-72F6-468D-A0A9-3E55C8E4862D}" dt="2025-01-09T05:18:26.994" v="66" actId="26606"/>
          <ac:spMkLst>
            <pc:docMk/>
            <pc:sldMk cId="3296384033" sldId="260"/>
            <ac:spMk id="10" creationId="{C3D6EC93-F369-413E-AA67-5D4104161046}"/>
          </ac:spMkLst>
        </pc:spChg>
        <pc:spChg chg="add del">
          <ac:chgData name="Victoria Dithebe" userId="e85922e4-d482-4927-9709-5c8bd915fe9d" providerId="ADAL" clId="{6CCCE321-72F6-468D-A0A9-3E55C8E4862D}" dt="2025-01-09T05:48:13.077" v="160"/>
          <ac:spMkLst>
            <pc:docMk/>
            <pc:sldMk cId="3296384033" sldId="260"/>
            <ac:spMk id="19" creationId="{B95B9BA8-1D69-4796-85F5-B6D0BD52354B}"/>
          </ac:spMkLst>
        </pc:spChg>
        <pc:grpChg chg="add del">
          <ac:chgData name="Victoria Dithebe" userId="e85922e4-d482-4927-9709-5c8bd915fe9d" providerId="ADAL" clId="{6CCCE321-72F6-468D-A0A9-3E55C8E4862D}" dt="2025-01-09T05:18:26.994" v="66" actId="26606"/>
          <ac:grpSpMkLst>
            <pc:docMk/>
            <pc:sldMk cId="3296384033" sldId="260"/>
            <ac:grpSpMk id="12" creationId="{4EA04677-6B2C-40F4-975C-ED9196552771}"/>
          </ac:grpSpMkLst>
        </pc:grpChg>
        <pc:grpChg chg="add del">
          <ac:chgData name="Victoria Dithebe" userId="e85922e4-d482-4927-9709-5c8bd915fe9d" providerId="ADAL" clId="{6CCCE321-72F6-468D-A0A9-3E55C8E4862D}" dt="2025-01-09T05:48:13.077" v="160"/>
          <ac:grpSpMkLst>
            <pc:docMk/>
            <pc:sldMk cId="3296384033" sldId="260"/>
            <ac:grpSpMk id="20" creationId="{D44E3F87-3D58-4B03-86B2-15A5C5B9C964}"/>
          </ac:grpSpMkLst>
        </pc:grpChg>
        <pc:picChg chg="add mod">
          <ac:chgData name="Victoria Dithebe" userId="e85922e4-d482-4927-9709-5c8bd915fe9d" providerId="ADAL" clId="{6CCCE321-72F6-468D-A0A9-3E55C8E4862D}" dt="2025-01-09T05:18:27.018" v="67" actId="26606"/>
          <ac:picMkLst>
            <pc:docMk/>
            <pc:sldMk cId="3296384033" sldId="260"/>
            <ac:picMk id="5" creationId="{F8C0B7FB-67E7-FAB5-7C5B-4BF5A68B887E}"/>
          </ac:picMkLst>
        </pc:picChg>
      </pc:sldChg>
      <pc:sldChg chg="addSp delSp modSp mod setBg delDesignElem">
        <pc:chgData name="Victoria Dithebe" userId="e85922e4-d482-4927-9709-5c8bd915fe9d" providerId="ADAL" clId="{6CCCE321-72F6-468D-A0A9-3E55C8E4862D}" dt="2025-01-09T06:31:44.596" v="538" actId="255"/>
        <pc:sldMkLst>
          <pc:docMk/>
          <pc:sldMk cId="1247173188" sldId="261"/>
        </pc:sldMkLst>
        <pc:spChg chg="mod">
          <ac:chgData name="Victoria Dithebe" userId="e85922e4-d482-4927-9709-5c8bd915fe9d" providerId="ADAL" clId="{6CCCE321-72F6-468D-A0A9-3E55C8E4862D}" dt="2025-01-09T06:31:05.872" v="531" actId="1076"/>
          <ac:spMkLst>
            <pc:docMk/>
            <pc:sldMk cId="1247173188" sldId="261"/>
            <ac:spMk id="2" creationId="{2FC823F7-9E71-B1FA-C873-492DD5A614BB}"/>
          </ac:spMkLst>
        </pc:spChg>
        <pc:spChg chg="mod">
          <ac:chgData name="Victoria Dithebe" userId="e85922e4-d482-4927-9709-5c8bd915fe9d" providerId="ADAL" clId="{6CCCE321-72F6-468D-A0A9-3E55C8E4862D}" dt="2025-01-09T06:31:44.596" v="538" actId="255"/>
          <ac:spMkLst>
            <pc:docMk/>
            <pc:sldMk cId="1247173188" sldId="261"/>
            <ac:spMk id="3" creationId="{03162639-9BD0-DC4A-F8ED-62AEDB3C305D}"/>
          </ac:spMkLst>
        </pc:spChg>
        <pc:spChg chg="add del">
          <ac:chgData name="Victoria Dithebe" userId="e85922e4-d482-4927-9709-5c8bd915fe9d" providerId="ADAL" clId="{6CCCE321-72F6-468D-A0A9-3E55C8E4862D}" dt="2025-01-09T05:48:13.077" v="160"/>
          <ac:spMkLst>
            <pc:docMk/>
            <pc:sldMk cId="1247173188" sldId="261"/>
            <ac:spMk id="10" creationId="{C3D6EC93-F369-413E-AA67-5D4104161046}"/>
          </ac:spMkLst>
        </pc:spChg>
        <pc:grpChg chg="add del">
          <ac:chgData name="Victoria Dithebe" userId="e85922e4-d482-4927-9709-5c8bd915fe9d" providerId="ADAL" clId="{6CCCE321-72F6-468D-A0A9-3E55C8E4862D}" dt="2025-01-09T05:48:13.077" v="160"/>
          <ac:grpSpMkLst>
            <pc:docMk/>
            <pc:sldMk cId="1247173188" sldId="261"/>
            <ac:grpSpMk id="12" creationId="{4EA04677-6B2C-40F4-975C-ED9196552771}"/>
          </ac:grpSpMkLst>
        </pc:grpChg>
        <pc:picChg chg="add mod">
          <ac:chgData name="Victoria Dithebe" userId="e85922e4-d482-4927-9709-5c8bd915fe9d" providerId="ADAL" clId="{6CCCE321-72F6-468D-A0A9-3E55C8E4862D}" dt="2025-01-09T05:16:28.313" v="61" actId="962"/>
          <ac:picMkLst>
            <pc:docMk/>
            <pc:sldMk cId="1247173188" sldId="261"/>
            <ac:picMk id="5" creationId="{889220F0-6A64-796F-5BC1-141ECD690BD7}"/>
          </ac:picMkLst>
        </pc:picChg>
      </pc:sldChg>
      <pc:sldChg chg="addSp delSp modSp mod setBg delDesignElem">
        <pc:chgData name="Victoria Dithebe" userId="e85922e4-d482-4927-9709-5c8bd915fe9d" providerId="ADAL" clId="{6CCCE321-72F6-468D-A0A9-3E55C8E4862D}" dt="2025-01-09T06:32:13.680" v="542" actId="1076"/>
        <pc:sldMkLst>
          <pc:docMk/>
          <pc:sldMk cId="1493659741" sldId="262"/>
        </pc:sldMkLst>
        <pc:spChg chg="mod">
          <ac:chgData name="Victoria Dithebe" userId="e85922e4-d482-4927-9709-5c8bd915fe9d" providerId="ADAL" clId="{6CCCE321-72F6-468D-A0A9-3E55C8E4862D}" dt="2025-01-09T06:31:53.571" v="539" actId="1076"/>
          <ac:spMkLst>
            <pc:docMk/>
            <pc:sldMk cId="1493659741" sldId="262"/>
            <ac:spMk id="2" creationId="{69B0D1F6-EA32-36C4-26E2-3DBE1E853055}"/>
          </ac:spMkLst>
        </pc:spChg>
        <pc:spChg chg="mod">
          <ac:chgData name="Victoria Dithebe" userId="e85922e4-d482-4927-9709-5c8bd915fe9d" providerId="ADAL" clId="{6CCCE321-72F6-468D-A0A9-3E55C8E4862D}" dt="2025-01-09T06:32:13.680" v="542" actId="1076"/>
          <ac:spMkLst>
            <pc:docMk/>
            <pc:sldMk cId="1493659741" sldId="262"/>
            <ac:spMk id="3" creationId="{2FC066AA-D20B-C218-06CB-98E846B4D177}"/>
          </ac:spMkLst>
        </pc:spChg>
        <pc:spChg chg="add mod">
          <ac:chgData name="Victoria Dithebe" userId="e85922e4-d482-4927-9709-5c8bd915fe9d" providerId="ADAL" clId="{6CCCE321-72F6-468D-A0A9-3E55C8E4862D}" dt="2025-01-09T06:32:03.382" v="541" actId="571"/>
          <ac:spMkLst>
            <pc:docMk/>
            <pc:sldMk cId="1493659741" sldId="262"/>
            <ac:spMk id="4" creationId="{35B5240B-6908-33D7-10B4-6A2434AD8133}"/>
          </ac:spMkLst>
        </pc:spChg>
        <pc:spChg chg="add del">
          <ac:chgData name="Victoria Dithebe" userId="e85922e4-d482-4927-9709-5c8bd915fe9d" providerId="ADAL" clId="{6CCCE321-72F6-468D-A0A9-3E55C8E4862D}" dt="2025-01-09T05:48:13.077" v="160"/>
          <ac:spMkLst>
            <pc:docMk/>
            <pc:sldMk cId="1493659741" sldId="262"/>
            <ac:spMk id="10" creationId="{C3D6EC93-F369-413E-AA67-5D4104161046}"/>
          </ac:spMkLst>
        </pc:spChg>
        <pc:grpChg chg="add del">
          <ac:chgData name="Victoria Dithebe" userId="e85922e4-d482-4927-9709-5c8bd915fe9d" providerId="ADAL" clId="{6CCCE321-72F6-468D-A0A9-3E55C8E4862D}" dt="2025-01-09T05:48:13.077" v="160"/>
          <ac:grpSpMkLst>
            <pc:docMk/>
            <pc:sldMk cId="1493659741" sldId="262"/>
            <ac:grpSpMk id="12" creationId="{4EA04677-6B2C-40F4-975C-ED9196552771}"/>
          </ac:grpSpMkLst>
        </pc:grpChg>
        <pc:picChg chg="add mod">
          <ac:chgData name="Victoria Dithebe" userId="e85922e4-d482-4927-9709-5c8bd915fe9d" providerId="ADAL" clId="{6CCCE321-72F6-468D-A0A9-3E55C8E4862D}" dt="2025-01-09T05:24:10.276" v="75" actId="26606"/>
          <ac:picMkLst>
            <pc:docMk/>
            <pc:sldMk cId="1493659741" sldId="262"/>
            <ac:picMk id="5" creationId="{C67DF8C0-BFD8-4C79-F841-BC4E45E3E213}"/>
          </ac:picMkLst>
        </pc:picChg>
      </pc:sldChg>
      <pc:sldChg chg="addSp delSp modSp mod setBg delDesignElem">
        <pc:chgData name="Victoria Dithebe" userId="e85922e4-d482-4927-9709-5c8bd915fe9d" providerId="ADAL" clId="{6CCCE321-72F6-468D-A0A9-3E55C8E4862D}" dt="2025-01-09T06:28:10.047" v="493" actId="113"/>
        <pc:sldMkLst>
          <pc:docMk/>
          <pc:sldMk cId="1473315351" sldId="263"/>
        </pc:sldMkLst>
        <pc:spChg chg="mod">
          <ac:chgData name="Victoria Dithebe" userId="e85922e4-d482-4927-9709-5c8bd915fe9d" providerId="ADAL" clId="{6CCCE321-72F6-468D-A0A9-3E55C8E4862D}" dt="2025-01-09T06:10:06.358" v="415" actId="404"/>
          <ac:spMkLst>
            <pc:docMk/>
            <pc:sldMk cId="1473315351" sldId="263"/>
            <ac:spMk id="2" creationId="{10B44D7A-69AA-4EF5-C7DE-C436CF306759}"/>
          </ac:spMkLst>
        </pc:spChg>
        <pc:spChg chg="mod ord">
          <ac:chgData name="Victoria Dithebe" userId="e85922e4-d482-4927-9709-5c8bd915fe9d" providerId="ADAL" clId="{6CCCE321-72F6-468D-A0A9-3E55C8E4862D}" dt="2025-01-09T06:28:10.047" v="493" actId="113"/>
          <ac:spMkLst>
            <pc:docMk/>
            <pc:sldMk cId="1473315351" sldId="263"/>
            <ac:spMk id="3" creationId="{CF881BF5-8F61-3214-D2B0-4C9B2D98D6CA}"/>
          </ac:spMkLst>
        </pc:spChg>
        <pc:spChg chg="add del">
          <ac:chgData name="Victoria Dithebe" userId="e85922e4-d482-4927-9709-5c8bd915fe9d" providerId="ADAL" clId="{6CCCE321-72F6-468D-A0A9-3E55C8E4862D}" dt="2025-01-09T05:29:23.639" v="83" actId="26606"/>
          <ac:spMkLst>
            <pc:docMk/>
            <pc:sldMk cId="1473315351" sldId="263"/>
            <ac:spMk id="10" creationId="{23E547B5-89CF-4EC0-96DE-25771AED0799}"/>
          </ac:spMkLst>
        </pc:spChg>
        <pc:spChg chg="add del">
          <ac:chgData name="Victoria Dithebe" userId="e85922e4-d482-4927-9709-5c8bd915fe9d" providerId="ADAL" clId="{6CCCE321-72F6-468D-A0A9-3E55C8E4862D}" dt="2025-01-09T05:29:23.639" v="83" actId="26606"/>
          <ac:spMkLst>
            <pc:docMk/>
            <pc:sldMk cId="1473315351" sldId="263"/>
            <ac:spMk id="12" creationId="{3F0B8CEB-8279-4E5E-A0CE-1FC9F71736F2}"/>
          </ac:spMkLst>
        </pc:spChg>
        <pc:spChg chg="add del">
          <ac:chgData name="Victoria Dithebe" userId="e85922e4-d482-4927-9709-5c8bd915fe9d" providerId="ADAL" clId="{6CCCE321-72F6-468D-A0A9-3E55C8E4862D}" dt="2025-01-09T05:30:00.319" v="86" actId="26606"/>
          <ac:spMkLst>
            <pc:docMk/>
            <pc:sldMk cId="1473315351" sldId="263"/>
            <ac:spMk id="14" creationId="{D009D6D5-DAC2-4A8B-A17A-E206B9012D09}"/>
          </ac:spMkLst>
        </pc:spChg>
        <pc:spChg chg="add del">
          <ac:chgData name="Victoria Dithebe" userId="e85922e4-d482-4927-9709-5c8bd915fe9d" providerId="ADAL" clId="{6CCCE321-72F6-468D-A0A9-3E55C8E4862D}" dt="2025-01-09T05:48:13.077" v="160"/>
          <ac:spMkLst>
            <pc:docMk/>
            <pc:sldMk cId="1473315351" sldId="263"/>
            <ac:spMk id="19" creationId="{D009D6D5-DAC2-4A8B-A17A-E206B9012D09}"/>
          </ac:spMkLst>
        </pc:spChg>
        <pc:picChg chg="add mod">
          <ac:chgData name="Victoria Dithebe" userId="e85922e4-d482-4927-9709-5c8bd915fe9d" providerId="ADAL" clId="{6CCCE321-72F6-468D-A0A9-3E55C8E4862D}" dt="2025-01-09T05:29:23.648" v="84" actId="26606"/>
          <ac:picMkLst>
            <pc:docMk/>
            <pc:sldMk cId="1473315351" sldId="263"/>
            <ac:picMk id="5" creationId="{DB0B13A6-5BAA-B23C-0718-FD82C231FB10}"/>
          </ac:picMkLst>
        </pc:picChg>
      </pc:sldChg>
      <pc:sldChg chg="addSp delSp modSp mod setBg">
        <pc:chgData name="Victoria Dithebe" userId="e85922e4-d482-4927-9709-5c8bd915fe9d" providerId="ADAL" clId="{6CCCE321-72F6-468D-A0A9-3E55C8E4862D}" dt="2025-01-09T06:27:44.033" v="491" actId="113"/>
        <pc:sldMkLst>
          <pc:docMk/>
          <pc:sldMk cId="312955490" sldId="264"/>
        </pc:sldMkLst>
        <pc:spChg chg="mod">
          <ac:chgData name="Victoria Dithebe" userId="e85922e4-d482-4927-9709-5c8bd915fe9d" providerId="ADAL" clId="{6CCCE321-72F6-468D-A0A9-3E55C8E4862D}" dt="2025-01-09T06:10:20.956" v="421" actId="404"/>
          <ac:spMkLst>
            <pc:docMk/>
            <pc:sldMk cId="312955490" sldId="264"/>
            <ac:spMk id="2" creationId="{8A5BEE74-A07C-4B7F-8B43-59AC71887D46}"/>
          </ac:spMkLst>
        </pc:spChg>
        <pc:spChg chg="mod">
          <ac:chgData name="Victoria Dithebe" userId="e85922e4-d482-4927-9709-5c8bd915fe9d" providerId="ADAL" clId="{6CCCE321-72F6-468D-A0A9-3E55C8E4862D}" dt="2025-01-09T06:27:44.033" v="491" actId="113"/>
          <ac:spMkLst>
            <pc:docMk/>
            <pc:sldMk cId="312955490" sldId="264"/>
            <ac:spMk id="3" creationId="{45F38DDA-9D41-164A-A83E-F85DF31AB049}"/>
          </ac:spMkLst>
        </pc:spChg>
        <pc:spChg chg="add del">
          <ac:chgData name="Victoria Dithebe" userId="e85922e4-d482-4927-9709-5c8bd915fe9d" providerId="ADAL" clId="{6CCCE321-72F6-468D-A0A9-3E55C8E4862D}" dt="2025-01-09T05:49:57.812" v="166" actId="26606"/>
          <ac:spMkLst>
            <pc:docMk/>
            <pc:sldMk cId="312955490" sldId="264"/>
            <ac:spMk id="10" creationId="{D1D34770-47A8-402C-AF23-2B653F2D88C1}"/>
          </ac:spMkLst>
        </pc:spChg>
        <pc:spChg chg="add">
          <ac:chgData name="Victoria Dithebe" userId="e85922e4-d482-4927-9709-5c8bd915fe9d" providerId="ADAL" clId="{6CCCE321-72F6-468D-A0A9-3E55C8E4862D}" dt="2025-01-09T05:49:57.827" v="167" actId="26606"/>
          <ac:spMkLst>
            <pc:docMk/>
            <pc:sldMk cId="312955490" sldId="264"/>
            <ac:spMk id="12" creationId="{D009D6D5-DAC2-4A8B-A17A-E206B9012D09}"/>
          </ac:spMkLst>
        </pc:spChg>
        <pc:picChg chg="add mod">
          <ac:chgData name="Victoria Dithebe" userId="e85922e4-d482-4927-9709-5c8bd915fe9d" providerId="ADAL" clId="{6CCCE321-72F6-468D-A0A9-3E55C8E4862D}" dt="2025-01-09T05:49:57.827" v="167" actId="26606"/>
          <ac:picMkLst>
            <pc:docMk/>
            <pc:sldMk cId="312955490" sldId="264"/>
            <ac:picMk id="5" creationId="{17580AD9-BBA1-F090-D70A-CF94933FBA01}"/>
          </ac:picMkLst>
        </pc:picChg>
      </pc:sldChg>
      <pc:sldChg chg="addSp delSp modSp mod setBg delDesignElem">
        <pc:chgData name="Victoria Dithebe" userId="e85922e4-d482-4927-9709-5c8bd915fe9d" providerId="ADAL" clId="{6CCCE321-72F6-468D-A0A9-3E55C8E4862D}" dt="2025-01-09T06:33:14.805" v="555" actId="255"/>
        <pc:sldMkLst>
          <pc:docMk/>
          <pc:sldMk cId="3867704222" sldId="265"/>
        </pc:sldMkLst>
        <pc:spChg chg="mod">
          <ac:chgData name="Victoria Dithebe" userId="e85922e4-d482-4927-9709-5c8bd915fe9d" providerId="ADAL" clId="{6CCCE321-72F6-468D-A0A9-3E55C8E4862D}" dt="2025-01-09T06:33:04.679" v="553" actId="1076"/>
          <ac:spMkLst>
            <pc:docMk/>
            <pc:sldMk cId="3867704222" sldId="265"/>
            <ac:spMk id="2" creationId="{FE745FC2-169A-203B-9244-AB177C2C6B4A}"/>
          </ac:spMkLst>
        </pc:spChg>
        <pc:spChg chg="mod">
          <ac:chgData name="Victoria Dithebe" userId="e85922e4-d482-4927-9709-5c8bd915fe9d" providerId="ADAL" clId="{6CCCE321-72F6-468D-A0A9-3E55C8E4862D}" dt="2025-01-09T06:33:14.805" v="555" actId="255"/>
          <ac:spMkLst>
            <pc:docMk/>
            <pc:sldMk cId="3867704222" sldId="265"/>
            <ac:spMk id="3" creationId="{2907A957-DE38-4B8A-5B9B-E4E9FBA2EDFD}"/>
          </ac:spMkLst>
        </pc:spChg>
        <pc:spChg chg="add del">
          <ac:chgData name="Victoria Dithebe" userId="e85922e4-d482-4927-9709-5c8bd915fe9d" providerId="ADAL" clId="{6CCCE321-72F6-468D-A0A9-3E55C8E4862D}" dt="2025-01-09T05:12:32.617" v="51" actId="26606"/>
          <ac:spMkLst>
            <pc:docMk/>
            <pc:sldMk cId="3867704222" sldId="265"/>
            <ac:spMk id="9" creationId="{45D37F4E-DDB4-456B-97E0-9937730A039F}"/>
          </ac:spMkLst>
        </pc:spChg>
        <pc:spChg chg="add del">
          <ac:chgData name="Victoria Dithebe" userId="e85922e4-d482-4927-9709-5c8bd915fe9d" providerId="ADAL" clId="{6CCCE321-72F6-468D-A0A9-3E55C8E4862D}" dt="2025-01-09T05:12:32.617" v="51" actId="26606"/>
          <ac:spMkLst>
            <pc:docMk/>
            <pc:sldMk cId="3867704222" sldId="265"/>
            <ac:spMk id="11" creationId="{B2DD41CD-8F47-4F56-AD12-4E2FF7696987}"/>
          </ac:spMkLst>
        </pc:spChg>
        <pc:spChg chg="add del">
          <ac:chgData name="Victoria Dithebe" userId="e85922e4-d482-4927-9709-5c8bd915fe9d" providerId="ADAL" clId="{6CCCE321-72F6-468D-A0A9-3E55C8E4862D}" dt="2025-01-09T05:48:13.077" v="160"/>
          <ac:spMkLst>
            <pc:docMk/>
            <pc:sldMk cId="3867704222" sldId="265"/>
            <ac:spMk id="16" creationId="{C3D6EC93-F369-413E-AA67-5D4104161046}"/>
          </ac:spMkLst>
        </pc:spChg>
        <pc:grpChg chg="add del">
          <ac:chgData name="Victoria Dithebe" userId="e85922e4-d482-4927-9709-5c8bd915fe9d" providerId="ADAL" clId="{6CCCE321-72F6-468D-A0A9-3E55C8E4862D}" dt="2025-01-09T05:48:13.077" v="160"/>
          <ac:grpSpMkLst>
            <pc:docMk/>
            <pc:sldMk cId="3867704222" sldId="265"/>
            <ac:grpSpMk id="18" creationId="{4EA04677-6B2C-40F4-975C-ED9196552771}"/>
          </ac:grpSpMkLst>
        </pc:grpChg>
        <pc:picChg chg="add mod">
          <ac:chgData name="Victoria Dithebe" userId="e85922e4-d482-4927-9709-5c8bd915fe9d" providerId="ADAL" clId="{6CCCE321-72F6-468D-A0A9-3E55C8E4862D}" dt="2025-01-09T05:12:32.617" v="51" actId="26606"/>
          <ac:picMkLst>
            <pc:docMk/>
            <pc:sldMk cId="3867704222" sldId="265"/>
            <ac:picMk id="4" creationId="{E62ABEC5-6467-F4B3-6B24-7510AE062024}"/>
          </ac:picMkLst>
        </pc:picChg>
      </pc:sldChg>
      <pc:sldChg chg="addSp delSp modSp mod setBg delDesignElem">
        <pc:chgData name="Victoria Dithebe" userId="e85922e4-d482-4927-9709-5c8bd915fe9d" providerId="ADAL" clId="{6CCCE321-72F6-468D-A0A9-3E55C8E4862D}" dt="2025-01-09T06:34:08.350" v="564" actId="1076"/>
        <pc:sldMkLst>
          <pc:docMk/>
          <pc:sldMk cId="3004684321" sldId="266"/>
        </pc:sldMkLst>
        <pc:spChg chg="mod">
          <ac:chgData name="Victoria Dithebe" userId="e85922e4-d482-4927-9709-5c8bd915fe9d" providerId="ADAL" clId="{6CCCE321-72F6-468D-A0A9-3E55C8E4862D}" dt="2025-01-09T06:34:08.350" v="564" actId="1076"/>
          <ac:spMkLst>
            <pc:docMk/>
            <pc:sldMk cId="3004684321" sldId="266"/>
            <ac:spMk id="2" creationId="{26470E76-DED1-5DA0-18B6-E4209BFFAAD0}"/>
          </ac:spMkLst>
        </pc:spChg>
        <pc:spChg chg="mod">
          <ac:chgData name="Victoria Dithebe" userId="e85922e4-d482-4927-9709-5c8bd915fe9d" providerId="ADAL" clId="{6CCCE321-72F6-468D-A0A9-3E55C8E4862D}" dt="2025-01-09T06:33:56.189" v="563" actId="27636"/>
          <ac:spMkLst>
            <pc:docMk/>
            <pc:sldMk cId="3004684321" sldId="266"/>
            <ac:spMk id="3" creationId="{F2FBAAB6-9C08-45F9-6C3B-5B76A39C36C2}"/>
          </ac:spMkLst>
        </pc:spChg>
        <pc:spChg chg="add del">
          <ac:chgData name="Victoria Dithebe" userId="e85922e4-d482-4927-9709-5c8bd915fe9d" providerId="ADAL" clId="{6CCCE321-72F6-468D-A0A9-3E55C8E4862D}" dt="2025-01-09T05:32:01.137" v="91" actId="26606"/>
          <ac:spMkLst>
            <pc:docMk/>
            <pc:sldMk cId="3004684321" sldId="266"/>
            <ac:spMk id="10" creationId="{D009D6D5-DAC2-4A8B-A17A-E206B9012D09}"/>
          </ac:spMkLst>
        </pc:spChg>
        <pc:spChg chg="add del">
          <ac:chgData name="Victoria Dithebe" userId="e85922e4-d482-4927-9709-5c8bd915fe9d" providerId="ADAL" clId="{6CCCE321-72F6-468D-A0A9-3E55C8E4862D}" dt="2025-01-09T05:48:13.077" v="160"/>
          <ac:spMkLst>
            <pc:docMk/>
            <pc:sldMk cId="3004684321" sldId="266"/>
            <ac:spMk id="12" creationId="{D1EA859B-E555-4109-94F3-6700E046E008}"/>
          </ac:spMkLst>
        </pc:spChg>
        <pc:spChg chg="add del">
          <ac:chgData name="Victoria Dithebe" userId="e85922e4-d482-4927-9709-5c8bd915fe9d" providerId="ADAL" clId="{6CCCE321-72F6-468D-A0A9-3E55C8E4862D}" dt="2025-01-09T05:48:13.077" v="160"/>
          <ac:spMkLst>
            <pc:docMk/>
            <pc:sldMk cId="3004684321" sldId="266"/>
            <ac:spMk id="13" creationId="{04812C46-200A-4DEB-A05E-3ED6C68C2387}"/>
          </ac:spMkLst>
        </pc:spChg>
        <pc:picChg chg="add mod ord">
          <ac:chgData name="Victoria Dithebe" userId="e85922e4-d482-4927-9709-5c8bd915fe9d" providerId="ADAL" clId="{6CCCE321-72F6-468D-A0A9-3E55C8E4862D}" dt="2025-01-09T05:32:01.156" v="92" actId="26606"/>
          <ac:picMkLst>
            <pc:docMk/>
            <pc:sldMk cId="3004684321" sldId="266"/>
            <ac:picMk id="5" creationId="{7738EBD8-B222-CB56-B67C-C2895A0967EA}"/>
          </ac:picMkLst>
        </pc:picChg>
      </pc:sldChg>
      <pc:sldChg chg="addSp delSp modSp mod setBg delDesignElem">
        <pc:chgData name="Victoria Dithebe" userId="e85922e4-d482-4927-9709-5c8bd915fe9d" providerId="ADAL" clId="{6CCCE321-72F6-468D-A0A9-3E55C8E4862D}" dt="2025-01-09T06:35:01.807" v="572" actId="20577"/>
        <pc:sldMkLst>
          <pc:docMk/>
          <pc:sldMk cId="2026627412" sldId="267"/>
        </pc:sldMkLst>
        <pc:spChg chg="mod">
          <ac:chgData name="Victoria Dithebe" userId="e85922e4-d482-4927-9709-5c8bd915fe9d" providerId="ADAL" clId="{6CCCE321-72F6-468D-A0A9-3E55C8E4862D}" dt="2025-01-09T06:11:12.069" v="432" actId="404"/>
          <ac:spMkLst>
            <pc:docMk/>
            <pc:sldMk cId="2026627412" sldId="267"/>
            <ac:spMk id="2" creationId="{308DE1B2-E5E8-6DF0-E5B6-04E55827FD51}"/>
          </ac:spMkLst>
        </pc:spChg>
        <pc:spChg chg="mod">
          <ac:chgData name="Victoria Dithebe" userId="e85922e4-d482-4927-9709-5c8bd915fe9d" providerId="ADAL" clId="{6CCCE321-72F6-468D-A0A9-3E55C8E4862D}" dt="2025-01-09T06:35:01.807" v="572" actId="20577"/>
          <ac:spMkLst>
            <pc:docMk/>
            <pc:sldMk cId="2026627412" sldId="267"/>
            <ac:spMk id="3" creationId="{C4A94219-5476-8F31-0952-8DE9683D960E}"/>
          </ac:spMkLst>
        </pc:spChg>
        <pc:spChg chg="add del">
          <ac:chgData name="Victoria Dithebe" userId="e85922e4-d482-4927-9709-5c8bd915fe9d" providerId="ADAL" clId="{6CCCE321-72F6-468D-A0A9-3E55C8E4862D}" dt="2025-01-09T05:48:13.077" v="160"/>
          <ac:spMkLst>
            <pc:docMk/>
            <pc:sldMk cId="2026627412" sldId="267"/>
            <ac:spMk id="10" creationId="{D009D6D5-DAC2-4A8B-A17A-E206B9012D09}"/>
          </ac:spMkLst>
        </pc:spChg>
        <pc:picChg chg="add mod">
          <ac:chgData name="Victoria Dithebe" userId="e85922e4-d482-4927-9709-5c8bd915fe9d" providerId="ADAL" clId="{6CCCE321-72F6-468D-A0A9-3E55C8E4862D}" dt="2025-01-09T05:29:33.701" v="85" actId="26606"/>
          <ac:picMkLst>
            <pc:docMk/>
            <pc:sldMk cId="2026627412" sldId="267"/>
            <ac:picMk id="5" creationId="{C9054B8B-DB6C-EF02-DA91-0EE83E97EAB0}"/>
          </ac:picMkLst>
        </pc:picChg>
      </pc:sldChg>
      <pc:sldChg chg="addSp delSp modSp new mod setBg delDesignElem">
        <pc:chgData name="Victoria Dithebe" userId="e85922e4-d482-4927-9709-5c8bd915fe9d" providerId="ADAL" clId="{6CCCE321-72F6-468D-A0A9-3E55C8E4862D}" dt="2025-01-09T05:54:21.357" v="356" actId="1076"/>
        <pc:sldMkLst>
          <pc:docMk/>
          <pc:sldMk cId="1731771872" sldId="268"/>
        </pc:sldMkLst>
        <pc:spChg chg="mod ord">
          <ac:chgData name="Victoria Dithebe" userId="e85922e4-d482-4927-9709-5c8bd915fe9d" providerId="ADAL" clId="{6CCCE321-72F6-468D-A0A9-3E55C8E4862D}" dt="2025-01-09T05:54:21.357" v="356" actId="1076"/>
          <ac:spMkLst>
            <pc:docMk/>
            <pc:sldMk cId="1731771872" sldId="268"/>
            <ac:spMk id="2" creationId="{B6F808AD-D52A-673C-84DC-4BF048F533F8}"/>
          </ac:spMkLst>
        </pc:spChg>
        <pc:spChg chg="del">
          <ac:chgData name="Victoria Dithebe" userId="e85922e4-d482-4927-9709-5c8bd915fe9d" providerId="ADAL" clId="{6CCCE321-72F6-468D-A0A9-3E55C8E4862D}" dt="2025-01-09T05:05:20.272" v="5"/>
          <ac:spMkLst>
            <pc:docMk/>
            <pc:sldMk cId="1731771872" sldId="268"/>
            <ac:spMk id="3" creationId="{7E9DAEE1-C2FE-B64D-9416-B53B9F8C3829}"/>
          </ac:spMkLst>
        </pc:spChg>
        <pc:spChg chg="add del mod">
          <ac:chgData name="Victoria Dithebe" userId="e85922e4-d482-4927-9709-5c8bd915fe9d" providerId="ADAL" clId="{6CCCE321-72F6-468D-A0A9-3E55C8E4862D}" dt="2025-01-09T05:07:53.570" v="9" actId="22"/>
          <ac:spMkLst>
            <pc:docMk/>
            <pc:sldMk cId="1731771872" sldId="268"/>
            <ac:spMk id="7" creationId="{A13718A9-85C0-8646-6B3A-5F99C689D674}"/>
          </ac:spMkLst>
        </pc:spChg>
        <pc:spChg chg="add del mod">
          <ac:chgData name="Victoria Dithebe" userId="e85922e4-d482-4927-9709-5c8bd915fe9d" providerId="ADAL" clId="{6CCCE321-72F6-468D-A0A9-3E55C8E4862D}" dt="2025-01-09T05:40:01.250" v="145" actId="478"/>
          <ac:spMkLst>
            <pc:docMk/>
            <pc:sldMk cId="1731771872" sldId="268"/>
            <ac:spMk id="13" creationId="{F4B8FBEB-43EE-B861-7480-2F843DF11BFE}"/>
          </ac:spMkLst>
        </pc:spChg>
        <pc:spChg chg="add del">
          <ac:chgData name="Victoria Dithebe" userId="e85922e4-d482-4927-9709-5c8bd915fe9d" providerId="ADAL" clId="{6CCCE321-72F6-468D-A0A9-3E55C8E4862D}" dt="2025-01-09T05:48:13.077" v="160"/>
          <ac:spMkLst>
            <pc:docMk/>
            <pc:sldMk cId="1731771872" sldId="268"/>
            <ac:spMk id="14" creationId="{D776D29F-0A2C-4F75-8582-7C7DFCBD11D5}"/>
          </ac:spMkLst>
        </pc:spChg>
        <pc:spChg chg="add del">
          <ac:chgData name="Victoria Dithebe" userId="e85922e4-d482-4927-9709-5c8bd915fe9d" providerId="ADAL" clId="{6CCCE321-72F6-468D-A0A9-3E55C8E4862D}" dt="2025-01-09T05:48:13.077" v="160"/>
          <ac:spMkLst>
            <pc:docMk/>
            <pc:sldMk cId="1731771872" sldId="268"/>
            <ac:spMk id="16" creationId="{C4D41903-2C9D-4F9E-AA1F-6161F8A6FC01}"/>
          </ac:spMkLst>
        </pc:spChg>
        <pc:spChg chg="add del">
          <ac:chgData name="Victoria Dithebe" userId="e85922e4-d482-4927-9709-5c8bd915fe9d" providerId="ADAL" clId="{6CCCE321-72F6-468D-A0A9-3E55C8E4862D}" dt="2025-01-09T05:48:13.077" v="160"/>
          <ac:spMkLst>
            <pc:docMk/>
            <pc:sldMk cId="1731771872" sldId="268"/>
            <ac:spMk id="18" creationId="{9E4574B5-C90E-412D-BAB0-B9F483290C67}"/>
          </ac:spMkLst>
        </pc:spChg>
        <pc:spChg chg="add del">
          <ac:chgData name="Victoria Dithebe" userId="e85922e4-d482-4927-9709-5c8bd915fe9d" providerId="ADAL" clId="{6CCCE321-72F6-468D-A0A9-3E55C8E4862D}" dt="2025-01-09T05:39:28.175" v="132" actId="26606"/>
          <ac:spMkLst>
            <pc:docMk/>
            <pc:sldMk cId="1731771872" sldId="268"/>
            <ac:spMk id="22" creationId="{A3C4A447-A9BC-BC20-284B-A96D0491B52B}"/>
          </ac:spMkLst>
        </pc:spChg>
        <pc:spChg chg="add del">
          <ac:chgData name="Victoria Dithebe" userId="e85922e4-d482-4927-9709-5c8bd915fe9d" providerId="ADAL" clId="{6CCCE321-72F6-468D-A0A9-3E55C8E4862D}" dt="2025-01-09T05:40:01.231" v="142" actId="26606"/>
          <ac:spMkLst>
            <pc:docMk/>
            <pc:sldMk cId="1731771872" sldId="268"/>
            <ac:spMk id="23" creationId="{D776D29F-0A2C-4F75-8582-7C7DFCBD11D5}"/>
          </ac:spMkLst>
        </pc:spChg>
        <pc:spChg chg="add del">
          <ac:chgData name="Victoria Dithebe" userId="e85922e4-d482-4927-9709-5c8bd915fe9d" providerId="ADAL" clId="{6CCCE321-72F6-468D-A0A9-3E55C8E4862D}" dt="2025-01-09T05:39:28.175" v="132" actId="26606"/>
          <ac:spMkLst>
            <pc:docMk/>
            <pc:sldMk cId="1731771872" sldId="268"/>
            <ac:spMk id="25" creationId="{C3D6EC93-F369-413E-AA67-5D4104161046}"/>
          </ac:spMkLst>
        </pc:spChg>
        <pc:spChg chg="add del">
          <ac:chgData name="Victoria Dithebe" userId="e85922e4-d482-4927-9709-5c8bd915fe9d" providerId="ADAL" clId="{6CCCE321-72F6-468D-A0A9-3E55C8E4862D}" dt="2025-01-09T05:40:01.231" v="142" actId="26606"/>
          <ac:spMkLst>
            <pc:docMk/>
            <pc:sldMk cId="1731771872" sldId="268"/>
            <ac:spMk id="31" creationId="{C4D41903-2C9D-4F9E-AA1F-6161F8A6FC01}"/>
          </ac:spMkLst>
        </pc:spChg>
        <pc:spChg chg="add del">
          <ac:chgData name="Victoria Dithebe" userId="e85922e4-d482-4927-9709-5c8bd915fe9d" providerId="ADAL" clId="{6CCCE321-72F6-468D-A0A9-3E55C8E4862D}" dt="2025-01-09T05:40:01.231" v="142" actId="26606"/>
          <ac:spMkLst>
            <pc:docMk/>
            <pc:sldMk cId="1731771872" sldId="268"/>
            <ac:spMk id="32" creationId="{9E4574B5-C90E-412D-BAB0-B9F483290C67}"/>
          </ac:spMkLst>
        </pc:spChg>
        <pc:spChg chg="add del">
          <ac:chgData name="Victoria Dithebe" userId="e85922e4-d482-4927-9709-5c8bd915fe9d" providerId="ADAL" clId="{6CCCE321-72F6-468D-A0A9-3E55C8E4862D}" dt="2025-01-09T05:39:58.890" v="139" actId="26606"/>
          <ac:spMkLst>
            <pc:docMk/>
            <pc:sldMk cId="1731771872" sldId="268"/>
            <ac:spMk id="36" creationId="{F34BFB86-BD0E-6C29-7F5B-C5F5D13B27FB}"/>
          </ac:spMkLst>
        </pc:spChg>
        <pc:spChg chg="add del">
          <ac:chgData name="Victoria Dithebe" userId="e85922e4-d482-4927-9709-5c8bd915fe9d" providerId="ADAL" clId="{6CCCE321-72F6-468D-A0A9-3E55C8E4862D}" dt="2025-01-09T05:39:58.890" v="139" actId="26606"/>
          <ac:spMkLst>
            <pc:docMk/>
            <pc:sldMk cId="1731771872" sldId="268"/>
            <ac:spMk id="39" creationId="{9AA72BD9-2C5A-4EDC-931F-5AA08EACA0F3}"/>
          </ac:spMkLst>
        </pc:spChg>
        <pc:spChg chg="add del">
          <ac:chgData name="Victoria Dithebe" userId="e85922e4-d482-4927-9709-5c8bd915fe9d" providerId="ADAL" clId="{6CCCE321-72F6-468D-A0A9-3E55C8E4862D}" dt="2025-01-09T05:39:58.890" v="139" actId="26606"/>
          <ac:spMkLst>
            <pc:docMk/>
            <pc:sldMk cId="1731771872" sldId="268"/>
            <ac:spMk id="41" creationId="{DD3981AC-7B61-4947-BCF3-F7AA7FA385B9}"/>
          </ac:spMkLst>
        </pc:spChg>
        <pc:spChg chg="add del">
          <ac:chgData name="Victoria Dithebe" userId="e85922e4-d482-4927-9709-5c8bd915fe9d" providerId="ADAL" clId="{6CCCE321-72F6-468D-A0A9-3E55C8E4862D}" dt="2025-01-09T05:39:58.890" v="139" actId="26606"/>
          <ac:spMkLst>
            <pc:docMk/>
            <pc:sldMk cId="1731771872" sldId="268"/>
            <ac:spMk id="43" creationId="{55D4142C-5077-457F-A6AD-3FECFDB39685}"/>
          </ac:spMkLst>
        </pc:spChg>
        <pc:spChg chg="add del">
          <ac:chgData name="Victoria Dithebe" userId="e85922e4-d482-4927-9709-5c8bd915fe9d" providerId="ADAL" clId="{6CCCE321-72F6-468D-A0A9-3E55C8E4862D}" dt="2025-01-09T05:39:58.890" v="139" actId="26606"/>
          <ac:spMkLst>
            <pc:docMk/>
            <pc:sldMk cId="1731771872" sldId="268"/>
            <ac:spMk id="45" creationId="{7A5F0580-5EE9-419F-96EE-B6529EF6E7D0}"/>
          </ac:spMkLst>
        </pc:spChg>
        <pc:grpChg chg="add del">
          <ac:chgData name="Victoria Dithebe" userId="e85922e4-d482-4927-9709-5c8bd915fe9d" providerId="ADAL" clId="{6CCCE321-72F6-468D-A0A9-3E55C8E4862D}" dt="2025-01-09T05:39:28.175" v="132" actId="26606"/>
          <ac:grpSpMkLst>
            <pc:docMk/>
            <pc:sldMk cId="1731771872" sldId="268"/>
            <ac:grpSpMk id="27" creationId="{4EA04677-6B2C-40F4-975C-ED9196552771}"/>
          </ac:grpSpMkLst>
        </pc:grpChg>
        <pc:picChg chg="add del mod">
          <ac:chgData name="Victoria Dithebe" userId="e85922e4-d482-4927-9709-5c8bd915fe9d" providerId="ADAL" clId="{6CCCE321-72F6-468D-A0A9-3E55C8E4862D}" dt="2025-01-09T05:05:22.854" v="8" actId="478"/>
          <ac:picMkLst>
            <pc:docMk/>
            <pc:sldMk cId="1731771872" sldId="268"/>
            <ac:picMk id="5" creationId="{2B3644A2-D33B-B718-257C-6C94EA9CAE96}"/>
          </ac:picMkLst>
        </pc:picChg>
        <pc:picChg chg="add del mod ord">
          <ac:chgData name="Victoria Dithebe" userId="e85922e4-d482-4927-9709-5c8bd915fe9d" providerId="ADAL" clId="{6CCCE321-72F6-468D-A0A9-3E55C8E4862D}" dt="2025-01-09T05:40:03.618" v="146" actId="1076"/>
          <ac:picMkLst>
            <pc:docMk/>
            <pc:sldMk cId="1731771872" sldId="268"/>
            <ac:picMk id="9" creationId="{35609828-7F05-5269-0CF0-226EE02D2115}"/>
          </ac:picMkLst>
        </pc:picChg>
        <pc:picChg chg="add mod">
          <ac:chgData name="Victoria Dithebe" userId="e85922e4-d482-4927-9709-5c8bd915fe9d" providerId="ADAL" clId="{6CCCE321-72F6-468D-A0A9-3E55C8E4862D}" dt="2025-01-09T05:38:44.484" v="125" actId="931"/>
          <ac:picMkLst>
            <pc:docMk/>
            <pc:sldMk cId="1731771872" sldId="268"/>
            <ac:picMk id="11" creationId="{45B02E0D-2370-73AC-E93E-7EF307A701D4}"/>
          </ac:picMkLst>
        </pc:picChg>
        <pc:picChg chg="add mod">
          <ac:chgData name="Victoria Dithebe" userId="e85922e4-d482-4927-9709-5c8bd915fe9d" providerId="ADAL" clId="{6CCCE321-72F6-468D-A0A9-3E55C8E4862D}" dt="2025-01-09T05:40:01.250" v="144" actId="931"/>
          <ac:picMkLst>
            <pc:docMk/>
            <pc:sldMk cId="1731771872" sldId="268"/>
            <ac:picMk id="17" creationId="{65D1D828-5820-DD18-5177-4BD3C5E1364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07E6-6B62-9DE4-2FB3-FD97A8C29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497D610-DED2-DAB6-C344-FB9A09ABA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AA72FF0-16F6-F4E2-FDFB-B30C9FA8B395}"/>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00FA77B5-A2C7-A8B6-B1E4-64B85A3DC04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64AB0A0-EAF0-07B0-50F0-4B161406BA67}"/>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138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8ADD-A5CA-332C-5235-47890BA8B01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A8526CE-AF5E-E063-2862-9ECC3E88C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AD3C7F-77C0-986D-9E8E-FCE5A602DCDE}"/>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F0A41650-128E-FE86-6459-4EDE2A1D074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11F48E-B4A4-9092-91E9-A51B514DA7C0}"/>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389624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86CE34-131C-3957-1A07-B92AF506D0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1F723C8-10F5-DFCA-B84F-E9532144B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4411764-5CC1-8EBC-7D05-95992EF56680}"/>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2DA2DD72-5D63-59A3-E2E8-9AA040A55D3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C1911A0-B41D-B0C5-2CD2-C064D334EAAD}"/>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29018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C259-4BCF-6E9C-1FCE-DB4CB605D3A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F4B38CD-903C-0DAA-BD01-A4BB6635C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CA08193-7477-ABBA-7F5F-8ECE01FA5154}"/>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41B72F70-9A48-A468-446F-2C864D1666F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F672A61-6A7A-8792-DE27-4D5B5E5F31B8}"/>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44763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51C8-F62B-6774-AC0F-C116ABC11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0BC5827-8A84-1E02-35F1-450CE08B7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3BC73E-8705-40C9-35CE-3A911261A829}"/>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E808456F-B2CE-B882-30E4-88E7D67832B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590EF5A-3EDE-7EC2-90A6-626B6B83A6DD}"/>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292258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81C6-02E0-AC63-ABE8-E3B364DD220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6D5E332-ABC1-653F-49DF-CFA6CAE4B7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345C6B8-713D-D523-74CB-9E38A717A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0CB41EE-6069-0519-B204-49E3C14548B5}"/>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6" name="Footer Placeholder 5">
            <a:extLst>
              <a:ext uri="{FF2B5EF4-FFF2-40B4-BE49-F238E27FC236}">
                <a16:creationId xmlns:a16="http://schemas.microsoft.com/office/drawing/2014/main" id="{188DA048-7C26-6BF9-1B7B-6B8F3995826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8337B89-D53A-39BA-A352-9C1B0FC50CFD}"/>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369571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06B3-23FC-BD11-2AEE-CDBFEA08948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DA1E77D-F2A4-2D1F-05EB-9B14FAAE1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63969-293C-736A-1CD7-5BE302BAD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35F1EAA-7602-1609-7262-924C9A708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D38B3-BFC7-6688-79CC-CDB2396F7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3C0298C-D344-35CF-4FD2-DAB9B5F18AF8}"/>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8" name="Footer Placeholder 7">
            <a:extLst>
              <a:ext uri="{FF2B5EF4-FFF2-40B4-BE49-F238E27FC236}">
                <a16:creationId xmlns:a16="http://schemas.microsoft.com/office/drawing/2014/main" id="{DEA8BCA5-34FE-34E8-F8A1-34B1800F603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14897AE-8F66-F2CA-FD4B-C5FF82311A48}"/>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72152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B247-878B-BE10-238D-2A3A7308787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2EFE2D6-9855-0AB8-39F2-097CC245DCC6}"/>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4" name="Footer Placeholder 3">
            <a:extLst>
              <a:ext uri="{FF2B5EF4-FFF2-40B4-BE49-F238E27FC236}">
                <a16:creationId xmlns:a16="http://schemas.microsoft.com/office/drawing/2014/main" id="{99084C5C-BADA-B46C-BBAC-A5EBCA80438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2F15042-EB0B-5E33-8782-B6D488FEC4F3}"/>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221482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3210C-311E-B4F8-527F-A4E2926C69BA}"/>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3" name="Footer Placeholder 2">
            <a:extLst>
              <a:ext uri="{FF2B5EF4-FFF2-40B4-BE49-F238E27FC236}">
                <a16:creationId xmlns:a16="http://schemas.microsoft.com/office/drawing/2014/main" id="{256FDAF0-5A73-5C76-C232-340AA5E5F12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92110D7-D5B5-2B68-198D-2D92F1ACAFE6}"/>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360437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BA2-3457-27E4-9056-707910A2C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B9C6FA7-BA75-A364-5D4E-CAFD7DDBD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97182AE-108F-FC67-A6F0-FCE3C7447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AA56E-BFFF-687E-02DC-3A99051106F6}"/>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6" name="Footer Placeholder 5">
            <a:extLst>
              <a:ext uri="{FF2B5EF4-FFF2-40B4-BE49-F238E27FC236}">
                <a16:creationId xmlns:a16="http://schemas.microsoft.com/office/drawing/2014/main" id="{42B004A6-6407-E17B-0764-425F877B45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9DF159B-16DC-C94B-644F-CE0CAB4A6D1E}"/>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5042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760E-51EF-90BC-3226-B9816138F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54932E4-DC4F-3DE9-74FE-4570C811F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83FE649-4F52-513C-A1CC-E29CC31CC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85E21-F07A-9C54-335B-FDCC666F5663}"/>
              </a:ext>
            </a:extLst>
          </p:cNvPr>
          <p:cNvSpPr>
            <a:spLocks noGrp="1"/>
          </p:cNvSpPr>
          <p:nvPr>
            <p:ph type="dt" sz="half" idx="10"/>
          </p:nvPr>
        </p:nvSpPr>
        <p:spPr/>
        <p:txBody>
          <a:bodyPr/>
          <a:lstStyle/>
          <a:p>
            <a:fld id="{EE0FC2EF-4049-4550-8CFC-00B58D6D23A1}" type="datetimeFigureOut">
              <a:rPr lang="en-ZA" smtClean="0"/>
              <a:t>09/01/2025</a:t>
            </a:fld>
            <a:endParaRPr lang="en-ZA"/>
          </a:p>
        </p:txBody>
      </p:sp>
      <p:sp>
        <p:nvSpPr>
          <p:cNvPr id="6" name="Footer Placeholder 5">
            <a:extLst>
              <a:ext uri="{FF2B5EF4-FFF2-40B4-BE49-F238E27FC236}">
                <a16:creationId xmlns:a16="http://schemas.microsoft.com/office/drawing/2014/main" id="{08830645-FA72-1D7B-B55B-10E28508471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0785ED9-32DB-3173-B5B7-31E9713E738F}"/>
              </a:ext>
            </a:extLst>
          </p:cNvPr>
          <p:cNvSpPr>
            <a:spLocks noGrp="1"/>
          </p:cNvSpPr>
          <p:nvPr>
            <p:ph type="sldNum" sz="quarter" idx="12"/>
          </p:nvPr>
        </p:nvSpPr>
        <p:spPr/>
        <p:txBody>
          <a:bodyPr/>
          <a:lstStyle/>
          <a:p>
            <a:fld id="{DFA5EA1C-19DC-4730-B8AD-3864AEBEFC7A}" type="slidenum">
              <a:rPr lang="en-ZA" smtClean="0"/>
              <a:t>‹#›</a:t>
            </a:fld>
            <a:endParaRPr lang="en-ZA"/>
          </a:p>
        </p:txBody>
      </p:sp>
    </p:spTree>
    <p:extLst>
      <p:ext uri="{BB962C8B-B14F-4D97-AF65-F5344CB8AC3E}">
        <p14:creationId xmlns:p14="http://schemas.microsoft.com/office/powerpoint/2010/main" val="356050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E7E01-FC91-2227-E31E-C953A00A8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CC19D31-4520-87A8-3227-6CA0EAD28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F43D4CA-391A-8586-352D-1C5B16D35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0FC2EF-4049-4550-8CFC-00B58D6D23A1}" type="datetimeFigureOut">
              <a:rPr lang="en-ZA" smtClean="0"/>
              <a:t>09/01/2025</a:t>
            </a:fld>
            <a:endParaRPr lang="en-ZA"/>
          </a:p>
        </p:txBody>
      </p:sp>
      <p:sp>
        <p:nvSpPr>
          <p:cNvPr id="5" name="Footer Placeholder 4">
            <a:extLst>
              <a:ext uri="{FF2B5EF4-FFF2-40B4-BE49-F238E27FC236}">
                <a16:creationId xmlns:a16="http://schemas.microsoft.com/office/drawing/2014/main" id="{B1954380-A3CD-1F32-C520-A2F70833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02A634F5-CCB9-4096-6644-6CBA6D3BF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A5EA1C-19DC-4730-B8AD-3864AEBEFC7A}" type="slidenum">
              <a:rPr lang="en-ZA" smtClean="0"/>
              <a:t>‹#›</a:t>
            </a:fld>
            <a:endParaRPr lang="en-ZA"/>
          </a:p>
        </p:txBody>
      </p:sp>
    </p:spTree>
    <p:extLst>
      <p:ext uri="{BB962C8B-B14F-4D97-AF65-F5344CB8AC3E}">
        <p14:creationId xmlns:p14="http://schemas.microsoft.com/office/powerpoint/2010/main" val="6079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n.wikipedia.org/wiki/Act_of_Parlia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808AD-D52A-673C-84DC-4BF048F533F8}"/>
              </a:ext>
            </a:extLst>
          </p:cNvPr>
          <p:cNvSpPr>
            <a:spLocks noGrp="1"/>
          </p:cNvSpPr>
          <p:nvPr>
            <p:ph type="title"/>
          </p:nvPr>
        </p:nvSpPr>
        <p:spPr>
          <a:xfrm>
            <a:off x="739175" y="1863077"/>
            <a:ext cx="4943168" cy="2858363"/>
          </a:xfrm>
        </p:spPr>
        <p:txBody>
          <a:bodyPr vert="horz" lIns="91440" tIns="45720" rIns="91440" bIns="45720" rtlCol="0" anchor="b">
            <a:noAutofit/>
          </a:bodyPr>
          <a:lstStyle/>
          <a:p>
            <a:pPr algn="ctr"/>
            <a:r>
              <a:rPr lang="en-US" sz="6600" b="1" dirty="0">
                <a:solidFill>
                  <a:schemeClr val="bg1"/>
                </a:solidFill>
                <a:latin typeface="+mn-lt"/>
              </a:rPr>
              <a:t>African Indigenous Healing Systems</a:t>
            </a:r>
          </a:p>
        </p:txBody>
      </p:sp>
      <p:pic>
        <p:nvPicPr>
          <p:cNvPr id="9" name="Content Placeholder 8">
            <a:extLst>
              <a:ext uri="{FF2B5EF4-FFF2-40B4-BE49-F238E27FC236}">
                <a16:creationId xmlns:a16="http://schemas.microsoft.com/office/drawing/2014/main" id="{35609828-7F05-5269-0CF0-226EE02D2115}"/>
              </a:ext>
            </a:extLst>
          </p:cNvPr>
          <p:cNvPicPr>
            <a:picLocks noGrp="1" noChangeAspect="1"/>
          </p:cNvPicPr>
          <p:nvPr>
            <p:ph idx="1"/>
          </p:nvPr>
        </p:nvPicPr>
        <p:blipFill>
          <a:blip r:embed="rId2"/>
          <a:srcRect t="8657" r="-2" b="6797"/>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6" name="Freeform: Shape 15">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3177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BEE74-A07C-4B7F-8B43-59AC71887D46}"/>
              </a:ext>
            </a:extLst>
          </p:cNvPr>
          <p:cNvSpPr>
            <a:spLocks noGrp="1"/>
          </p:cNvSpPr>
          <p:nvPr>
            <p:ph type="title"/>
          </p:nvPr>
        </p:nvSpPr>
        <p:spPr>
          <a:xfrm>
            <a:off x="838201" y="365125"/>
            <a:ext cx="5251316" cy="1807305"/>
          </a:xfrm>
        </p:spPr>
        <p:txBody>
          <a:bodyPr>
            <a:normAutofit/>
          </a:bodyPr>
          <a:lstStyle/>
          <a:p>
            <a:r>
              <a:rPr lang="en-ZA" sz="3200" b="1" kern="100" dirty="0">
                <a:effectLst/>
                <a:latin typeface="Aptos" panose="020B0004020202020204" pitchFamily="34" charset="0"/>
                <a:ea typeface="Aptos" panose="020B0004020202020204" pitchFamily="34" charset="0"/>
                <a:cs typeface="Times New Roman" panose="02020603050405020304" pitchFamily="18" charset="0"/>
              </a:rPr>
              <a:t>Conclusion</a:t>
            </a:r>
            <a:br>
              <a:rPr lang="en-ZA" kern="100" dirty="0">
                <a:effectLst/>
                <a:latin typeface="Aptos" panose="020B0004020202020204" pitchFamily="34" charset="0"/>
                <a:ea typeface="Aptos" panose="020B000402020202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45F38DDA-9D41-164A-A83E-F85DF31AB049}"/>
              </a:ext>
            </a:extLst>
          </p:cNvPr>
          <p:cNvSpPr>
            <a:spLocks noGrp="1"/>
          </p:cNvSpPr>
          <p:nvPr>
            <p:ph idx="1"/>
          </p:nvPr>
        </p:nvSpPr>
        <p:spPr>
          <a:xfrm>
            <a:off x="835153" y="1507167"/>
            <a:ext cx="4619621" cy="3843666"/>
          </a:xfrm>
        </p:spPr>
        <p:txBody>
          <a:bodyPr>
            <a:normAutofit/>
          </a:bodyPr>
          <a:lstStyle/>
          <a:p>
            <a:r>
              <a:rPr lang="en-ZA" sz="2000" b="1" kern="100" dirty="0">
                <a:effectLst/>
                <a:latin typeface="Aptos" panose="020B0004020202020204" pitchFamily="34" charset="0"/>
                <a:ea typeface="Aptos" panose="020B0004020202020204" pitchFamily="34" charset="0"/>
                <a:cs typeface="Times New Roman" panose="02020603050405020304" pitchFamily="18" charset="0"/>
              </a:rPr>
              <a:t>The information I’ve just shared serves no other purpose than to shed light on the misconstrued beliefs on African Spirituality. I encourage  every member in the audience to think, probe, analyse, learn, unlearn, and re-learn that which has been taught and otherwise documented about African Spirituality and its influence in the world that we live in today. </a:t>
            </a:r>
          </a:p>
          <a:p>
            <a:endParaRPr lang="en-ZA" sz="2000" dirty="0"/>
          </a:p>
        </p:txBody>
      </p:sp>
      <p:pic>
        <p:nvPicPr>
          <p:cNvPr id="5" name="Picture 4" descr="A person wearing a head scarf&#10;&#10;Description automatically generated">
            <a:extLst>
              <a:ext uri="{FF2B5EF4-FFF2-40B4-BE49-F238E27FC236}">
                <a16:creationId xmlns:a16="http://schemas.microsoft.com/office/drawing/2014/main" id="{17580AD9-BBA1-F090-D70A-CF94933FBA01}"/>
              </a:ext>
            </a:extLst>
          </p:cNvPr>
          <p:cNvPicPr>
            <a:picLocks noChangeAspect="1"/>
          </p:cNvPicPr>
          <p:nvPr/>
        </p:nvPicPr>
        <p:blipFill>
          <a:blip r:embed="rId2">
            <a:extLst>
              <a:ext uri="{28A0092B-C50C-407E-A947-70E740481C1C}">
                <a14:useLocalDpi xmlns:a14="http://schemas.microsoft.com/office/drawing/2010/main" val="0"/>
              </a:ext>
            </a:extLst>
          </a:blip>
          <a:srcRect t="2021" b="1171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295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45FC2-169A-203B-9244-AB177C2C6B4A}"/>
              </a:ext>
            </a:extLst>
          </p:cNvPr>
          <p:cNvSpPr>
            <a:spLocks noGrp="1"/>
          </p:cNvSpPr>
          <p:nvPr>
            <p:ph type="title"/>
          </p:nvPr>
        </p:nvSpPr>
        <p:spPr>
          <a:xfrm>
            <a:off x="93935" y="249762"/>
            <a:ext cx="4622801" cy="1323439"/>
          </a:xfrm>
        </p:spPr>
        <p:txBody>
          <a:bodyPr anchor="t">
            <a:normAutofit fontScale="90000"/>
          </a:bodyPr>
          <a:lstStyle/>
          <a:p>
            <a:pPr marL="457200"/>
            <a:r>
              <a:rPr lang="en-ZA" sz="3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Ancient Medicinal Practices founded on Indigenous Wisdom</a:t>
            </a:r>
            <a:br>
              <a:rPr lang="en-ZA" sz="1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ZA" sz="19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1900" dirty="0">
              <a:solidFill>
                <a:schemeClr val="bg1"/>
              </a:solidFill>
            </a:endParaRPr>
          </a:p>
        </p:txBody>
      </p:sp>
      <p:sp>
        <p:nvSpPr>
          <p:cNvPr id="3" name="Content Placeholder 2">
            <a:extLst>
              <a:ext uri="{FF2B5EF4-FFF2-40B4-BE49-F238E27FC236}">
                <a16:creationId xmlns:a16="http://schemas.microsoft.com/office/drawing/2014/main" id="{2907A957-DE38-4B8A-5B9B-E4E9FBA2EDFD}"/>
              </a:ext>
            </a:extLst>
          </p:cNvPr>
          <p:cNvSpPr>
            <a:spLocks noGrp="1"/>
          </p:cNvSpPr>
          <p:nvPr>
            <p:ph idx="1"/>
          </p:nvPr>
        </p:nvSpPr>
        <p:spPr>
          <a:xfrm>
            <a:off x="293914" y="1573201"/>
            <a:ext cx="5138464" cy="5284800"/>
          </a:xfrm>
        </p:spPr>
        <p:txBody>
          <a:bodyPr>
            <a:normAutofit fontScale="92500" lnSpcReduction="10000"/>
          </a:bodyPr>
          <a:lstStyle/>
          <a:p>
            <a:pPr indent="0">
              <a:buNone/>
            </a:pPr>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Cupping</a:t>
            </a:r>
          </a:p>
          <a:p>
            <a:pPr marL="457200"/>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When African warriors returned home from war, a shaman (healer) would live with them for a period of 3 months to administer indigenous treatments and  “cleanse” them of any mental or psychological trauma they might have experienced, as a result of the war. This method of healing had proven to be very effective but was unfortunate lost to colonial practices. Across African communities, a horn was used to draw out stagnant blood to the surface on the skin barrier and remove toxins from the blood.</a:t>
            </a:r>
          </a:p>
          <a:p>
            <a:pPr marL="457200"/>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In today’s era, the suction cup method, globally known as "cupping" is widely known as a Chinese alternative therapy treatment. </a:t>
            </a:r>
          </a:p>
          <a:p>
            <a:endParaRPr lang="en-ZA" sz="1000" dirty="0">
              <a:solidFill>
                <a:schemeClr val="bg1">
                  <a:alpha val="80000"/>
                </a:schemeClr>
              </a:solidFill>
            </a:endParaRPr>
          </a:p>
        </p:txBody>
      </p:sp>
      <p:pic>
        <p:nvPicPr>
          <p:cNvPr id="4" name="Picture 3">
            <a:extLst>
              <a:ext uri="{FF2B5EF4-FFF2-40B4-BE49-F238E27FC236}">
                <a16:creationId xmlns:a16="http://schemas.microsoft.com/office/drawing/2014/main" id="{E62ABEC5-6467-F4B3-6B24-7510AE062024}"/>
              </a:ext>
            </a:extLst>
          </p:cNvPr>
          <p:cNvPicPr>
            <a:picLocks noChangeAspect="1"/>
          </p:cNvPicPr>
          <p:nvPr/>
        </p:nvPicPr>
        <p:blipFill>
          <a:blip r:embed="rId2"/>
          <a:srcRect r="6098"/>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8" name="Group 17">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9" name="Freeform: Shape 18">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86770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group of bags of various herbs&#10;&#10;Description automatically generated with medium confidence">
            <a:extLst>
              <a:ext uri="{FF2B5EF4-FFF2-40B4-BE49-F238E27FC236}">
                <a16:creationId xmlns:a16="http://schemas.microsoft.com/office/drawing/2014/main" id="{7738EBD8-B222-CB56-B67C-C2895A0967EA}"/>
              </a:ext>
            </a:extLst>
          </p:cNvPr>
          <p:cNvPicPr>
            <a:picLocks noChangeAspect="1"/>
          </p:cNvPicPr>
          <p:nvPr/>
        </p:nvPicPr>
        <p:blipFill>
          <a:blip r:embed="rId2">
            <a:extLst>
              <a:ext uri="{28A0092B-C50C-407E-A947-70E740481C1C}">
                <a14:useLocalDpi xmlns:a14="http://schemas.microsoft.com/office/drawing/2010/main" val="0"/>
              </a:ext>
            </a:extLst>
          </a:blip>
          <a:srcRect t="16089" b="13874"/>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470E76-DED1-5DA0-18B6-E4209BFFAAD0}"/>
              </a:ext>
            </a:extLst>
          </p:cNvPr>
          <p:cNvSpPr>
            <a:spLocks noGrp="1"/>
          </p:cNvSpPr>
          <p:nvPr>
            <p:ph type="title"/>
          </p:nvPr>
        </p:nvSpPr>
        <p:spPr>
          <a:xfrm>
            <a:off x="334905" y="-136320"/>
            <a:ext cx="3822189" cy="1899912"/>
          </a:xfrm>
        </p:spPr>
        <p:txBody>
          <a:bodyPr>
            <a:normAutofit/>
          </a:bodyPr>
          <a:lstStyle/>
          <a:p>
            <a:r>
              <a:rPr lang="en-ZA" sz="3200" b="1" kern="100" dirty="0">
                <a:effectLst/>
                <a:latin typeface="Aptos" panose="020B0004020202020204" pitchFamily="34" charset="0"/>
                <a:ea typeface="Aptos" panose="020B0004020202020204" pitchFamily="34" charset="0"/>
                <a:cs typeface="Times New Roman" panose="02020603050405020304" pitchFamily="18" charset="0"/>
              </a:rPr>
              <a:t>Mental Illness or Spiritual Gift</a:t>
            </a:r>
            <a:br>
              <a:rPr lang="en-ZA" sz="4000" kern="100" dirty="0">
                <a:effectLst/>
                <a:latin typeface="Aptos" panose="020B0004020202020204" pitchFamily="34" charset="0"/>
                <a:ea typeface="Aptos" panose="020B0004020202020204" pitchFamily="34" charset="0"/>
                <a:cs typeface="Times New Roman" panose="02020603050405020304" pitchFamily="18" charset="0"/>
              </a:rPr>
            </a:br>
            <a:endParaRPr lang="en-ZA" sz="4000" dirty="0"/>
          </a:p>
        </p:txBody>
      </p:sp>
      <p:sp>
        <p:nvSpPr>
          <p:cNvPr id="3" name="Content Placeholder 2">
            <a:extLst>
              <a:ext uri="{FF2B5EF4-FFF2-40B4-BE49-F238E27FC236}">
                <a16:creationId xmlns:a16="http://schemas.microsoft.com/office/drawing/2014/main" id="{F2FBAAB6-9C08-45F9-6C3B-5B76A39C36C2}"/>
              </a:ext>
            </a:extLst>
          </p:cNvPr>
          <p:cNvSpPr>
            <a:spLocks noGrp="1"/>
          </p:cNvSpPr>
          <p:nvPr>
            <p:ph idx="1"/>
          </p:nvPr>
        </p:nvSpPr>
        <p:spPr>
          <a:xfrm>
            <a:off x="163287" y="1059733"/>
            <a:ext cx="4582828" cy="6364324"/>
          </a:xfrm>
        </p:spPr>
        <p:txBody>
          <a:bodyPr>
            <a:normAutofit fontScale="55000" lnSpcReduction="20000"/>
          </a:bodyPr>
          <a:lstStyle/>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A few of the markers used to distinguish spiritually gifted individuals</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Schizophrenia </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Depression &amp; Anxiety</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ADHD</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Diabetes</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HIV</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Renal/Kidney Issues </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Chronic Migraines </a:t>
            </a:r>
          </a:p>
          <a:p>
            <a:pPr marL="457200">
              <a:spcAft>
                <a:spcPts val="800"/>
              </a:spcAft>
            </a:pPr>
            <a:r>
              <a:rPr lang="en-ZA" sz="2900" b="1" kern="100" dirty="0">
                <a:effectLst/>
                <a:latin typeface="Aptos" panose="020B0004020202020204" pitchFamily="34" charset="0"/>
                <a:ea typeface="Aptos" panose="020B0004020202020204" pitchFamily="34" charset="0"/>
                <a:cs typeface="Times New Roman" panose="02020603050405020304" pitchFamily="18" charset="0"/>
              </a:rPr>
              <a:t>Mobility Challenges </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A few of the markers used to distinguish spiritually gifted individuals</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Schizophrenia </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Depression &amp; Anxiety</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ADHD</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Diabetes</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HIV</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Renal/Kidney Issues </a:t>
            </a:r>
          </a:p>
          <a:p>
            <a:pPr marL="457200"/>
            <a:r>
              <a:rPr lang="en-ZA" sz="2900" b="1" kern="100" dirty="0">
                <a:effectLst/>
                <a:latin typeface="Aptos" panose="020B0004020202020204" pitchFamily="34" charset="0"/>
                <a:ea typeface="Aptos" panose="020B0004020202020204" pitchFamily="34" charset="0"/>
                <a:cs typeface="Times New Roman" panose="02020603050405020304" pitchFamily="18" charset="0"/>
              </a:rPr>
              <a:t>Chronic Migraines </a:t>
            </a:r>
          </a:p>
          <a:p>
            <a:pPr marL="457200">
              <a:spcAft>
                <a:spcPts val="800"/>
              </a:spcAft>
            </a:pPr>
            <a:r>
              <a:rPr lang="en-ZA" sz="2900" b="1" kern="100" dirty="0">
                <a:effectLst/>
                <a:latin typeface="Aptos" panose="020B0004020202020204" pitchFamily="34" charset="0"/>
                <a:ea typeface="Aptos" panose="020B0004020202020204" pitchFamily="34" charset="0"/>
                <a:cs typeface="Times New Roman" panose="02020603050405020304" pitchFamily="18" charset="0"/>
              </a:rPr>
              <a:t>Mobility Challenges </a:t>
            </a:r>
          </a:p>
          <a:p>
            <a:endParaRPr lang="en-ZA" sz="500" dirty="0"/>
          </a:p>
        </p:txBody>
      </p:sp>
    </p:spTree>
    <p:extLst>
      <p:ext uri="{BB962C8B-B14F-4D97-AF65-F5344CB8AC3E}">
        <p14:creationId xmlns:p14="http://schemas.microsoft.com/office/powerpoint/2010/main" val="300468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DE1B2-E5E8-6DF0-E5B6-04E55827FD51}"/>
              </a:ext>
            </a:extLst>
          </p:cNvPr>
          <p:cNvSpPr>
            <a:spLocks noGrp="1"/>
          </p:cNvSpPr>
          <p:nvPr>
            <p:ph type="title"/>
          </p:nvPr>
        </p:nvSpPr>
        <p:spPr>
          <a:xfrm>
            <a:off x="838201" y="365125"/>
            <a:ext cx="5251316" cy="1807305"/>
          </a:xfrm>
        </p:spPr>
        <p:txBody>
          <a:bodyPr>
            <a:normAutofit/>
          </a:bodyPr>
          <a:lstStyle/>
          <a:p>
            <a:r>
              <a:rPr lang="en-ZA" sz="3200" b="1" kern="100" dirty="0">
                <a:effectLst/>
                <a:latin typeface="Aptos" panose="020B0004020202020204" pitchFamily="34" charset="0"/>
                <a:ea typeface="Aptos" panose="020B0004020202020204" pitchFamily="34" charset="0"/>
                <a:cs typeface="Times New Roman" panose="02020603050405020304" pitchFamily="18" charset="0"/>
              </a:rPr>
              <a:t>Social Responsibility as Indigenous Healers</a:t>
            </a:r>
            <a:br>
              <a:rPr lang="en-ZA" sz="3700" kern="100" dirty="0">
                <a:effectLst/>
                <a:latin typeface="Aptos" panose="020B0004020202020204" pitchFamily="34" charset="0"/>
                <a:ea typeface="Aptos" panose="020B0004020202020204" pitchFamily="34" charset="0"/>
                <a:cs typeface="Times New Roman" panose="02020603050405020304" pitchFamily="18" charset="0"/>
              </a:rPr>
            </a:br>
            <a:endParaRPr lang="en-ZA" sz="3700" dirty="0"/>
          </a:p>
        </p:txBody>
      </p:sp>
      <p:sp>
        <p:nvSpPr>
          <p:cNvPr id="3" name="Content Placeholder 2">
            <a:extLst>
              <a:ext uri="{FF2B5EF4-FFF2-40B4-BE49-F238E27FC236}">
                <a16:creationId xmlns:a16="http://schemas.microsoft.com/office/drawing/2014/main" id="{C4A94219-5476-8F31-0952-8DE9683D960E}"/>
              </a:ext>
            </a:extLst>
          </p:cNvPr>
          <p:cNvSpPr>
            <a:spLocks noGrp="1"/>
          </p:cNvSpPr>
          <p:nvPr>
            <p:ph idx="1"/>
          </p:nvPr>
        </p:nvSpPr>
        <p:spPr>
          <a:xfrm>
            <a:off x="835153" y="1837997"/>
            <a:ext cx="4619621" cy="3843666"/>
          </a:xfrm>
        </p:spPr>
        <p:txBody>
          <a:bodyPr>
            <a:normAutofit/>
          </a:bodyPr>
          <a:lstStyle/>
          <a:p>
            <a:pPr marL="457200"/>
            <a:r>
              <a:rPr lang="en-ZA" sz="2000" b="1" kern="100" dirty="0">
                <a:effectLst/>
                <a:latin typeface="Aptos" panose="020B0004020202020204" pitchFamily="34" charset="0"/>
                <a:ea typeface="Aptos" panose="020B0004020202020204" pitchFamily="34" charset="0"/>
                <a:cs typeface="Times New Roman" panose="02020603050405020304" pitchFamily="18" charset="0"/>
              </a:rPr>
              <a:t>Honesty &amp; Authenticity </a:t>
            </a:r>
          </a:p>
          <a:p>
            <a:pPr marL="457200"/>
            <a:r>
              <a:rPr lang="en-ZA" sz="2000" b="1" kern="100">
                <a:effectLst/>
                <a:latin typeface="Aptos" panose="020B0004020202020204" pitchFamily="34" charset="0"/>
                <a:ea typeface="Aptos" panose="020B0004020202020204" pitchFamily="34" charset="0"/>
                <a:cs typeface="Times New Roman" panose="02020603050405020304" pitchFamily="18" charset="0"/>
              </a:rPr>
              <a:t>Transparency</a:t>
            </a:r>
            <a:endParaRPr lang="en-ZA"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a:r>
              <a:rPr lang="en-ZA" sz="2000" b="1" kern="100" dirty="0">
                <a:effectLst/>
                <a:latin typeface="Aptos" panose="020B0004020202020204" pitchFamily="34" charset="0"/>
                <a:ea typeface="Aptos" panose="020B0004020202020204" pitchFamily="34" charset="0"/>
                <a:cs typeface="Times New Roman" panose="02020603050405020304" pitchFamily="18" charset="0"/>
              </a:rPr>
              <a:t>Education</a:t>
            </a:r>
          </a:p>
          <a:p>
            <a:pPr marL="457200"/>
            <a:r>
              <a:rPr lang="en-ZA" sz="2000" b="1" kern="100" dirty="0">
                <a:effectLst/>
                <a:latin typeface="Aptos" panose="020B0004020202020204" pitchFamily="34" charset="0"/>
                <a:ea typeface="Aptos" panose="020B0004020202020204" pitchFamily="34" charset="0"/>
                <a:cs typeface="Times New Roman" panose="02020603050405020304" pitchFamily="18" charset="0"/>
              </a:rPr>
              <a:t>Collaboration </a:t>
            </a:r>
          </a:p>
          <a:p>
            <a:endParaRPr lang="en-ZA" sz="2000" dirty="0"/>
          </a:p>
        </p:txBody>
      </p:sp>
      <p:pic>
        <p:nvPicPr>
          <p:cNvPr id="5" name="Picture 4" descr="Two women taking a selfie&#10;&#10;Description automatically generated">
            <a:extLst>
              <a:ext uri="{FF2B5EF4-FFF2-40B4-BE49-F238E27FC236}">
                <a16:creationId xmlns:a16="http://schemas.microsoft.com/office/drawing/2014/main" id="{C9054B8B-DB6C-EF02-DA91-0EE83E97EAB0}"/>
              </a:ext>
            </a:extLst>
          </p:cNvPr>
          <p:cNvPicPr>
            <a:picLocks noChangeAspect="1"/>
          </p:cNvPicPr>
          <p:nvPr/>
        </p:nvPicPr>
        <p:blipFill>
          <a:blip r:embed="rId2">
            <a:extLst>
              <a:ext uri="{28A0092B-C50C-407E-A947-70E740481C1C}">
                <a14:useLocalDpi xmlns:a14="http://schemas.microsoft.com/office/drawing/2010/main" val="0"/>
              </a:ext>
            </a:extLst>
          </a:blip>
          <a:srcRect r="2" b="31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2662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tent&#10;&#10;Description automatically generated">
            <a:extLst>
              <a:ext uri="{FF2B5EF4-FFF2-40B4-BE49-F238E27FC236}">
                <a16:creationId xmlns:a16="http://schemas.microsoft.com/office/drawing/2014/main" id="{CE7F67D5-251F-A8C3-8E2D-F7762715FE2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r="1359"/>
          <a:stretch/>
        </p:blipFill>
        <p:spPr>
          <a:xfrm>
            <a:off x="-175260" y="0"/>
            <a:ext cx="12188930" cy="6857990"/>
          </a:xfrm>
          <a:prstGeom prst="rect">
            <a:avLst/>
          </a:prstGeom>
        </p:spPr>
      </p:pic>
      <p:sp>
        <p:nvSpPr>
          <p:cNvPr id="2" name="Title 1">
            <a:extLst>
              <a:ext uri="{FF2B5EF4-FFF2-40B4-BE49-F238E27FC236}">
                <a16:creationId xmlns:a16="http://schemas.microsoft.com/office/drawing/2014/main" id="{A7A7DBA9-6FA1-8B93-587D-8CA093128B42}"/>
              </a:ext>
            </a:extLst>
          </p:cNvPr>
          <p:cNvSpPr>
            <a:spLocks noGrp="1"/>
          </p:cNvSpPr>
          <p:nvPr>
            <p:ph type="ctrTitle"/>
          </p:nvPr>
        </p:nvSpPr>
        <p:spPr>
          <a:xfrm>
            <a:off x="472440" y="853300"/>
            <a:ext cx="9144000" cy="1636077"/>
          </a:xfrm>
        </p:spPr>
        <p:txBody>
          <a:bodyPr>
            <a:normAutofit/>
          </a:bodyPr>
          <a:lstStyle/>
          <a:p>
            <a:r>
              <a:rPr lang="en-ZA" sz="3200" b="1" kern="100" dirty="0">
                <a:solidFill>
                  <a:schemeClr val="bg1"/>
                </a:solidFill>
                <a:effectLst/>
                <a:latin typeface="+mn-lt"/>
                <a:ea typeface="Aptos" panose="020B0004020202020204" pitchFamily="34" charset="0"/>
                <a:cs typeface="Times New Roman" panose="02020603050405020304" pitchFamily="18" charset="0"/>
              </a:rPr>
              <a:t>When we speak of Indigenous African Healing, what are we referring to?</a:t>
            </a:r>
            <a:br>
              <a:rPr lang="en-ZA" sz="3200" kern="1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rPr>
            </a:br>
            <a:endParaRPr lang="en-ZA" sz="3200" dirty="0">
              <a:solidFill>
                <a:schemeClr val="bg1"/>
              </a:solidFill>
              <a:latin typeface="Arial Black" panose="020B0A04020102020204" pitchFamily="34" charset="0"/>
            </a:endParaRPr>
          </a:p>
        </p:txBody>
      </p:sp>
      <p:sp>
        <p:nvSpPr>
          <p:cNvPr id="3" name="Subtitle 2">
            <a:extLst>
              <a:ext uri="{FF2B5EF4-FFF2-40B4-BE49-F238E27FC236}">
                <a16:creationId xmlns:a16="http://schemas.microsoft.com/office/drawing/2014/main" id="{AC2C7652-A6D4-9E69-D896-19D7532DA61A}"/>
              </a:ext>
            </a:extLst>
          </p:cNvPr>
          <p:cNvSpPr>
            <a:spLocks noGrp="1"/>
          </p:cNvSpPr>
          <p:nvPr>
            <p:ph type="subTitle" idx="1"/>
          </p:nvPr>
        </p:nvSpPr>
        <p:spPr>
          <a:xfrm>
            <a:off x="472440" y="2188724"/>
            <a:ext cx="9144000" cy="1536192"/>
          </a:xfrm>
        </p:spPr>
        <p:txBody>
          <a:bodyPr>
            <a:noAutofit/>
          </a:bodyPr>
          <a:lstStyle/>
          <a:p>
            <a:r>
              <a:rPr lang="en-ZA"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Indigenous people are often perceived as primitive and uncivilized. How do we really get to understand the fundamentals of civilisation? If we cannot show reverence for the original peoples, cultures, and way of life, can we truly claim to understand humanity?</a:t>
            </a:r>
          </a:p>
          <a:p>
            <a:endParaRPr lang="en-ZA" sz="2800" dirty="0">
              <a:solidFill>
                <a:schemeClr val="bg1"/>
              </a:solidFill>
            </a:endParaRP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2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5C4CF-441F-CB46-1D84-2B708F067940}"/>
              </a:ext>
            </a:extLst>
          </p:cNvPr>
          <p:cNvSpPr>
            <a:spLocks noGrp="1"/>
          </p:cNvSpPr>
          <p:nvPr>
            <p:ph type="title"/>
          </p:nvPr>
        </p:nvSpPr>
        <p:spPr>
          <a:xfrm>
            <a:off x="838201" y="365125"/>
            <a:ext cx="5124586" cy="1287135"/>
          </a:xfrm>
        </p:spPr>
        <p:txBody>
          <a:bodyPr>
            <a:normAutofit fontScale="90000"/>
          </a:bodyPr>
          <a:lstStyle/>
          <a:p>
            <a:r>
              <a:rPr lang="en-ZA" sz="3600" b="1" kern="100" dirty="0">
                <a:effectLst/>
                <a:latin typeface="Aptos" panose="020B0004020202020204" pitchFamily="34" charset="0"/>
                <a:ea typeface="Aptos" panose="020B0004020202020204" pitchFamily="34" charset="0"/>
                <a:cs typeface="Times New Roman" panose="02020603050405020304" pitchFamily="18" charset="0"/>
              </a:rPr>
              <a:t>Witchcraft Suppression Act 3 Of 1957</a:t>
            </a:r>
            <a:br>
              <a:rPr lang="en-ZA" sz="3200" kern="100" dirty="0">
                <a:effectLst/>
                <a:latin typeface="Aptos" panose="020B0004020202020204" pitchFamily="34" charset="0"/>
                <a:ea typeface="Aptos" panose="020B0004020202020204" pitchFamily="34" charset="0"/>
                <a:cs typeface="Times New Roman" panose="02020603050405020304" pitchFamily="18" charset="0"/>
              </a:rPr>
            </a:br>
            <a:endParaRPr lang="en-ZA" sz="3200" dirty="0"/>
          </a:p>
        </p:txBody>
      </p:sp>
      <p:sp>
        <p:nvSpPr>
          <p:cNvPr id="3" name="Content Placeholder 2">
            <a:extLst>
              <a:ext uri="{FF2B5EF4-FFF2-40B4-BE49-F238E27FC236}">
                <a16:creationId xmlns:a16="http://schemas.microsoft.com/office/drawing/2014/main" id="{79FFD70C-F580-BD0C-BB58-CDAC4636BB7A}"/>
              </a:ext>
            </a:extLst>
          </p:cNvPr>
          <p:cNvSpPr>
            <a:spLocks noGrp="1"/>
          </p:cNvSpPr>
          <p:nvPr>
            <p:ph idx="1"/>
          </p:nvPr>
        </p:nvSpPr>
        <p:spPr>
          <a:xfrm>
            <a:off x="838201" y="1318845"/>
            <a:ext cx="5670755" cy="5539145"/>
          </a:xfrm>
        </p:spPr>
        <p:txBody>
          <a:bodyPr>
            <a:noAutofit/>
          </a:bodyPr>
          <a:lstStyle/>
          <a:p>
            <a:pPr>
              <a:lnSpc>
                <a:spcPct val="115000"/>
              </a:lnSpc>
              <a:spcAft>
                <a:spcPts val="800"/>
              </a:spcAft>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The Witchcraft Suppression Act 3 of 1957 is an </a:t>
            </a:r>
            <a:r>
              <a:rPr lang="en-ZA" sz="2000" b="1" strike="noStrike" kern="100" dirty="0">
                <a:effectLst/>
                <a:latin typeface="Aptos" panose="020B0004020202020204" pitchFamily="34" charset="0"/>
                <a:ea typeface="Aptos" panose="020B0004020202020204" pitchFamily="34" charset="0"/>
                <a:cs typeface="Times New Roman" panose="02020603050405020304" pitchFamily="18" charset="0"/>
                <a:hlinkClick r:id="rId2" tooltip="Act of Parliament">
                  <a:extLst>
                    <a:ext uri="{A12FA001-AC4F-418D-AE19-62706E023703}">
                      <ahyp:hlinkClr xmlns:ahyp="http://schemas.microsoft.com/office/drawing/2018/hyperlinkcolor" val="tx"/>
                    </a:ext>
                  </a:extLst>
                </a:hlinkClick>
              </a:rPr>
              <a:t>act</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of the </a:t>
            </a:r>
            <a:r>
              <a:rPr lang="en-ZA" sz="2000" b="1" kern="100" dirty="0">
                <a:latin typeface="Aptos" panose="020B0004020202020204" pitchFamily="34" charset="0"/>
                <a:ea typeface="Aptos" panose="020B0004020202020204" pitchFamily="34" charset="0"/>
                <a:cs typeface="Times New Roman" panose="02020603050405020304" pitchFamily="18" charset="0"/>
              </a:rPr>
              <a:t>Parliament of South Africa.</a:t>
            </a:r>
          </a:p>
          <a:p>
            <a:pPr>
              <a:lnSpc>
                <a:spcPct val="115000"/>
              </a:lnSpc>
              <a:spcAft>
                <a:spcPts val="800"/>
              </a:spcAft>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As a result of this act, indigenous people were no longer permitted to carry out indigenous ways of healing as it was considered taboo and unlawful. </a:t>
            </a:r>
          </a:p>
          <a:p>
            <a:pPr>
              <a:lnSpc>
                <a:spcPct val="115000"/>
              </a:lnSpc>
              <a:spcAft>
                <a:spcPts val="800"/>
              </a:spcAft>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It then resulted in the indigenous people following Christian religious practices which largely mirrored their indigenous ways of healing in what was perceived to be just and godly.</a:t>
            </a:r>
          </a:p>
          <a:p>
            <a:endParaRPr lang="en-ZA" sz="2300" dirty="0"/>
          </a:p>
        </p:txBody>
      </p:sp>
      <p:pic>
        <p:nvPicPr>
          <p:cNvPr id="5" name="Picture 4" descr="Fog covering a tall tree">
            <a:extLst>
              <a:ext uri="{FF2B5EF4-FFF2-40B4-BE49-F238E27FC236}">
                <a16:creationId xmlns:a16="http://schemas.microsoft.com/office/drawing/2014/main" id="{63935CDB-2BDF-845A-3EC2-E83A7731F9C6}"/>
              </a:ext>
            </a:extLst>
          </p:cNvPr>
          <p:cNvPicPr>
            <a:picLocks noChangeAspect="1"/>
          </p:cNvPicPr>
          <p:nvPr/>
        </p:nvPicPr>
        <p:blipFill>
          <a:blip r:embed="rId3"/>
          <a:srcRect l="21383" r="2057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609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CA17C-D478-2743-EF62-D5C1E1F6DE33}"/>
              </a:ext>
            </a:extLst>
          </p:cNvPr>
          <p:cNvSpPr>
            <a:spLocks noGrp="1"/>
          </p:cNvSpPr>
          <p:nvPr>
            <p:ph type="title"/>
          </p:nvPr>
        </p:nvSpPr>
        <p:spPr>
          <a:xfrm>
            <a:off x="838201" y="470219"/>
            <a:ext cx="4394200" cy="1323439"/>
          </a:xfrm>
        </p:spPr>
        <p:txBody>
          <a:bodyPr anchor="t">
            <a:normAutofit fontScale="90000"/>
          </a:bodyPr>
          <a:lstStyle/>
          <a:p>
            <a:r>
              <a:rPr lang="en-ZA" sz="3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African Indigenous Healing influences on Christianity </a:t>
            </a:r>
            <a:br>
              <a:rPr lang="en-ZA" sz="2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2500" dirty="0">
              <a:solidFill>
                <a:schemeClr val="bg1"/>
              </a:solidFill>
            </a:endParaRPr>
          </a:p>
        </p:txBody>
      </p:sp>
      <p:sp>
        <p:nvSpPr>
          <p:cNvPr id="3" name="Content Placeholder 2">
            <a:extLst>
              <a:ext uri="{FF2B5EF4-FFF2-40B4-BE49-F238E27FC236}">
                <a16:creationId xmlns:a16="http://schemas.microsoft.com/office/drawing/2014/main" id="{ADD96C54-A565-116B-F975-117E69F20AE5}"/>
              </a:ext>
            </a:extLst>
          </p:cNvPr>
          <p:cNvSpPr>
            <a:spLocks noGrp="1"/>
          </p:cNvSpPr>
          <p:nvPr>
            <p:ph idx="1"/>
          </p:nvPr>
        </p:nvSpPr>
        <p:spPr>
          <a:xfrm>
            <a:off x="838201" y="1912990"/>
            <a:ext cx="4394200" cy="4303342"/>
          </a:xfrm>
        </p:spPr>
        <p:txBody>
          <a:bodyPr>
            <a:normAutofit/>
          </a:bodyPr>
          <a:lstStyle/>
          <a:p>
            <a:pPr>
              <a:spcAft>
                <a:spcPts val="800"/>
              </a:spcAft>
            </a:pPr>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Here are a few practices of African Spirituality that were carried out by </a:t>
            </a:r>
            <a:r>
              <a:rPr lang="en-ZA" sz="2200" b="1" kern="100" dirty="0" err="1">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Yeshuwa</a:t>
            </a:r>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His Disciples and the early Jews:</a:t>
            </a:r>
          </a:p>
          <a:p>
            <a:pPr>
              <a:spcAft>
                <a:spcPts val="800"/>
              </a:spcAft>
            </a:pPr>
            <a:r>
              <a:rPr lang="en-ZA" sz="2200" b="1" kern="100" dirty="0" err="1">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Yeshuwa</a:t>
            </a:r>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was not a Christian. Followers of </a:t>
            </a:r>
            <a:r>
              <a:rPr lang="en-ZA" sz="2200" b="1" kern="100" dirty="0" err="1">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Yeshuwa</a:t>
            </a:r>
            <a:r>
              <a:rPr lang="en-ZA" sz="22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are titled Christians because we follow the teachings of the bible, which is the foundation of the Christian religion taught to us by European Missionaries and Ethiopian Orthodox Christians.</a:t>
            </a:r>
          </a:p>
          <a:p>
            <a:endParaRPr lang="en-ZA" sz="1500" dirty="0">
              <a:solidFill>
                <a:schemeClr val="bg1">
                  <a:alpha val="80000"/>
                </a:schemeClr>
              </a:solidFill>
            </a:endParaRPr>
          </a:p>
        </p:txBody>
      </p:sp>
      <p:pic>
        <p:nvPicPr>
          <p:cNvPr id="5" name="Picture 4" descr="A collage of religious images&#10;&#10;Description automatically generated">
            <a:extLst>
              <a:ext uri="{FF2B5EF4-FFF2-40B4-BE49-F238E27FC236}">
                <a16:creationId xmlns:a16="http://schemas.microsoft.com/office/drawing/2014/main" id="{951B3E03-E4CC-C990-403C-2E447F6EDD74}"/>
              </a:ext>
            </a:extLst>
          </p:cNvPr>
          <p:cNvPicPr>
            <a:picLocks noChangeAspect="1"/>
          </p:cNvPicPr>
          <p:nvPr/>
        </p:nvPicPr>
        <p:blipFill>
          <a:blip r:embed="rId2">
            <a:extLst>
              <a:ext uri="{28A0092B-C50C-407E-A947-70E740481C1C}">
                <a14:useLocalDpi xmlns:a14="http://schemas.microsoft.com/office/drawing/2010/main" val="0"/>
              </a:ext>
            </a:extLst>
          </a:blip>
          <a:srcRect r="2" b="430"/>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75649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4B8F9-C6B8-9D59-A671-C9EF04343D34}"/>
              </a:ext>
            </a:extLst>
          </p:cNvPr>
          <p:cNvSpPr>
            <a:spLocks noGrp="1"/>
          </p:cNvSpPr>
          <p:nvPr>
            <p:ph type="title"/>
          </p:nvPr>
        </p:nvSpPr>
        <p:spPr>
          <a:xfrm>
            <a:off x="838201" y="403502"/>
            <a:ext cx="4394200" cy="1323439"/>
          </a:xfrm>
        </p:spPr>
        <p:txBody>
          <a:bodyPr anchor="t">
            <a:normAutofit fontScale="90000"/>
          </a:bodyPr>
          <a:lstStyle/>
          <a:p>
            <a:r>
              <a:rPr lang="en-ZA" sz="36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Casting of Lots (Throwing of Bones)</a:t>
            </a:r>
            <a:br>
              <a:rPr lang="en-ZA"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2800" dirty="0">
              <a:solidFill>
                <a:schemeClr val="bg1"/>
              </a:solidFill>
            </a:endParaRPr>
          </a:p>
        </p:txBody>
      </p:sp>
      <p:sp>
        <p:nvSpPr>
          <p:cNvPr id="3" name="Content Placeholder 2">
            <a:extLst>
              <a:ext uri="{FF2B5EF4-FFF2-40B4-BE49-F238E27FC236}">
                <a16:creationId xmlns:a16="http://schemas.microsoft.com/office/drawing/2014/main" id="{8BF92528-6A24-BBA2-5D95-D7B76F8F4903}"/>
              </a:ext>
            </a:extLst>
          </p:cNvPr>
          <p:cNvSpPr>
            <a:spLocks noGrp="1"/>
          </p:cNvSpPr>
          <p:nvPr>
            <p:ph idx="1"/>
          </p:nvPr>
        </p:nvSpPr>
        <p:spPr>
          <a:xfrm>
            <a:off x="838201" y="1838169"/>
            <a:ext cx="4394200" cy="4314981"/>
          </a:xfrm>
        </p:spPr>
        <p:txBody>
          <a:bodyPr>
            <a:normAutofit lnSpcReduction="10000"/>
          </a:bodyPr>
          <a:lstStyle/>
          <a:p>
            <a:pPr marL="457200"/>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This was a practice used to throw lots (sticks, stones, or shells) to determine the will of God; in an effort to receive answers to questions which could not be attained in the physical realm. As the lots were cast, God (higher power) would determine how the lots would fall on the ground; which was an answer that was interpreted by the Priest (healer) to the person seeking answers from God.</a:t>
            </a:r>
          </a:p>
          <a:p>
            <a:pPr marL="457200">
              <a:spcAft>
                <a:spcPts val="800"/>
              </a:spcAft>
            </a:pPr>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Proverbs 16:33 / Acts 1:26 / Psalm 22:18</a:t>
            </a:r>
          </a:p>
          <a:p>
            <a:endParaRPr lang="en-ZA" sz="1500" dirty="0">
              <a:solidFill>
                <a:schemeClr val="bg1">
                  <a:alpha val="80000"/>
                </a:schemeClr>
              </a:solidFill>
            </a:endParaRPr>
          </a:p>
        </p:txBody>
      </p:sp>
      <p:pic>
        <p:nvPicPr>
          <p:cNvPr id="5" name="Picture 4" descr="A group of objects on a mat&#10;&#10;Description automatically generated">
            <a:extLst>
              <a:ext uri="{FF2B5EF4-FFF2-40B4-BE49-F238E27FC236}">
                <a16:creationId xmlns:a16="http://schemas.microsoft.com/office/drawing/2014/main" id="{26EF4226-D692-B460-5E9A-989EE216CA69}"/>
              </a:ext>
            </a:extLst>
          </p:cNvPr>
          <p:cNvPicPr>
            <a:picLocks noChangeAspect="1"/>
          </p:cNvPicPr>
          <p:nvPr/>
        </p:nvPicPr>
        <p:blipFill>
          <a:blip r:embed="rId2">
            <a:extLst>
              <a:ext uri="{28A0092B-C50C-407E-A947-70E740481C1C}">
                <a14:useLocalDpi xmlns:a14="http://schemas.microsoft.com/office/drawing/2010/main" val="0"/>
              </a:ext>
            </a:extLst>
          </a:blip>
          <a:srcRect l="10819" r="9366" b="2"/>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0199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B4235-A9D0-BD91-8AB6-916B8E567A2F}"/>
              </a:ext>
            </a:extLst>
          </p:cNvPr>
          <p:cNvSpPr>
            <a:spLocks noGrp="1"/>
          </p:cNvSpPr>
          <p:nvPr>
            <p:ph type="title"/>
          </p:nvPr>
        </p:nvSpPr>
        <p:spPr>
          <a:xfrm>
            <a:off x="835024" y="249761"/>
            <a:ext cx="4391024" cy="1323439"/>
          </a:xfrm>
        </p:spPr>
        <p:txBody>
          <a:bodyPr anchor="t">
            <a:normAutofit/>
          </a:bodyPr>
          <a:lstStyle/>
          <a:p>
            <a:r>
              <a:rPr lang="en-ZA"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2. Rituals </a:t>
            </a:r>
            <a:br>
              <a:rPr lang="en-ZA"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4000" dirty="0">
              <a:solidFill>
                <a:schemeClr val="bg1"/>
              </a:solidFill>
            </a:endParaRPr>
          </a:p>
        </p:txBody>
      </p:sp>
      <p:sp>
        <p:nvSpPr>
          <p:cNvPr id="3" name="Content Placeholder 2">
            <a:extLst>
              <a:ext uri="{FF2B5EF4-FFF2-40B4-BE49-F238E27FC236}">
                <a16:creationId xmlns:a16="http://schemas.microsoft.com/office/drawing/2014/main" id="{2C2C193B-4FD4-D3DC-4384-7A094068DD29}"/>
              </a:ext>
            </a:extLst>
          </p:cNvPr>
          <p:cNvSpPr>
            <a:spLocks noGrp="1"/>
          </p:cNvSpPr>
          <p:nvPr>
            <p:ph idx="1"/>
          </p:nvPr>
        </p:nvSpPr>
        <p:spPr>
          <a:xfrm>
            <a:off x="869953" y="1036146"/>
            <a:ext cx="4391024" cy="4926503"/>
          </a:xfrm>
        </p:spPr>
        <p:txBody>
          <a:bodyPr>
            <a:normAutofit/>
          </a:bodyPr>
          <a:lstStyle/>
          <a:p>
            <a:pPr marL="457200"/>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Customary practices that are carried out for spiritual purposes. Common rituals carried out by Christians are baptism and communion (drinking of the blood and eating of the body of Christ) which takes place on a weekly or bi-weekly basis at church. </a:t>
            </a:r>
          </a:p>
          <a:p>
            <a:pPr marL="457200">
              <a:spcAft>
                <a:spcPts val="800"/>
              </a:spcAft>
            </a:pPr>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John 6:53-58</a:t>
            </a:r>
          </a:p>
          <a:p>
            <a:endParaRPr lang="en-ZA" sz="1700" dirty="0">
              <a:solidFill>
                <a:schemeClr val="bg1">
                  <a:alpha val="80000"/>
                </a:schemeClr>
              </a:solidFill>
            </a:endParaRPr>
          </a:p>
        </p:txBody>
      </p:sp>
      <p:grpSp>
        <p:nvGrpSpPr>
          <p:cNvPr id="20" name="Group 19">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1" name="Group 20">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 name="Group 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bowl of brown liquid and a bowl of brown food&#10;&#10;Description automatically generated">
            <a:extLst>
              <a:ext uri="{FF2B5EF4-FFF2-40B4-BE49-F238E27FC236}">
                <a16:creationId xmlns:a16="http://schemas.microsoft.com/office/drawing/2014/main" id="{F8C0B7FB-67E7-FAB5-7C5B-4BF5A68B8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932" y="1779306"/>
            <a:ext cx="4369112" cy="2206401"/>
          </a:xfrm>
          <a:prstGeom prst="rect">
            <a:avLst/>
          </a:prstGeom>
        </p:spPr>
      </p:pic>
    </p:spTree>
    <p:extLst>
      <p:ext uri="{BB962C8B-B14F-4D97-AF65-F5344CB8AC3E}">
        <p14:creationId xmlns:p14="http://schemas.microsoft.com/office/powerpoint/2010/main" val="329638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823F7-9E71-B1FA-C873-492DD5A614BB}"/>
              </a:ext>
            </a:extLst>
          </p:cNvPr>
          <p:cNvSpPr>
            <a:spLocks noGrp="1"/>
          </p:cNvSpPr>
          <p:nvPr>
            <p:ph type="title"/>
          </p:nvPr>
        </p:nvSpPr>
        <p:spPr>
          <a:xfrm>
            <a:off x="838201" y="365402"/>
            <a:ext cx="4394200" cy="1323439"/>
          </a:xfrm>
        </p:spPr>
        <p:txBody>
          <a:bodyPr anchor="t">
            <a:normAutofit/>
          </a:bodyPr>
          <a:lstStyle/>
          <a:p>
            <a:r>
              <a:rPr lang="en-ZA"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3. Sacrifices </a:t>
            </a:r>
            <a:br>
              <a:rPr lang="en-ZA"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4000" dirty="0">
              <a:solidFill>
                <a:schemeClr val="bg1"/>
              </a:solidFill>
            </a:endParaRPr>
          </a:p>
        </p:txBody>
      </p:sp>
      <p:sp>
        <p:nvSpPr>
          <p:cNvPr id="3" name="Content Placeholder 2">
            <a:extLst>
              <a:ext uri="{FF2B5EF4-FFF2-40B4-BE49-F238E27FC236}">
                <a16:creationId xmlns:a16="http://schemas.microsoft.com/office/drawing/2014/main" id="{03162639-9BD0-DC4A-F8ED-62AEDB3C305D}"/>
              </a:ext>
            </a:extLst>
          </p:cNvPr>
          <p:cNvSpPr>
            <a:spLocks noGrp="1"/>
          </p:cNvSpPr>
          <p:nvPr>
            <p:ph idx="1"/>
          </p:nvPr>
        </p:nvSpPr>
        <p:spPr>
          <a:xfrm>
            <a:off x="838201" y="974427"/>
            <a:ext cx="4394200" cy="4883447"/>
          </a:xfrm>
        </p:spPr>
        <p:txBody>
          <a:bodyPr>
            <a:normAutofit/>
          </a:bodyPr>
          <a:lstStyle/>
          <a:p>
            <a:pPr marL="457200"/>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An offering made to God/Ancestors. During biblical times, burnt/sin/repayment/ fellowship and grain offerings were put forward before God on an alter/shrine as a pleasing offering to Him.</a:t>
            </a:r>
          </a:p>
          <a:p>
            <a:pPr marL="457200">
              <a:spcAft>
                <a:spcPts val="800"/>
              </a:spcAft>
            </a:pPr>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1 Chronicles 29:21-25/ Leviticus 1</a:t>
            </a:r>
          </a:p>
          <a:p>
            <a:endParaRPr lang="en-ZA" sz="1900" dirty="0">
              <a:solidFill>
                <a:schemeClr val="bg1">
                  <a:alpha val="80000"/>
                </a:schemeClr>
              </a:solidFill>
            </a:endParaRPr>
          </a:p>
        </p:txBody>
      </p:sp>
      <p:pic>
        <p:nvPicPr>
          <p:cNvPr id="5" name="Picture 4" descr="A white rooster standing in a tree">
            <a:extLst>
              <a:ext uri="{FF2B5EF4-FFF2-40B4-BE49-F238E27FC236}">
                <a16:creationId xmlns:a16="http://schemas.microsoft.com/office/drawing/2014/main" id="{889220F0-6A64-796F-5BC1-141ECD690BD7}"/>
              </a:ext>
            </a:extLst>
          </p:cNvPr>
          <p:cNvPicPr>
            <a:picLocks noChangeAspect="1"/>
          </p:cNvPicPr>
          <p:nvPr/>
        </p:nvPicPr>
        <p:blipFill>
          <a:blip r:embed="rId2">
            <a:extLst>
              <a:ext uri="{28A0092B-C50C-407E-A947-70E740481C1C}">
                <a14:useLocalDpi xmlns:a14="http://schemas.microsoft.com/office/drawing/2010/main" val="0"/>
              </a:ext>
            </a:extLst>
          </a:blip>
          <a:srcRect t="12818" r="1" b="2786"/>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4717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0D1F6-EA32-36C4-26E2-3DBE1E853055}"/>
              </a:ext>
            </a:extLst>
          </p:cNvPr>
          <p:cNvSpPr>
            <a:spLocks noGrp="1"/>
          </p:cNvSpPr>
          <p:nvPr>
            <p:ph type="title"/>
          </p:nvPr>
        </p:nvSpPr>
        <p:spPr>
          <a:xfrm>
            <a:off x="838201" y="490016"/>
            <a:ext cx="4394200" cy="1323439"/>
          </a:xfrm>
        </p:spPr>
        <p:txBody>
          <a:bodyPr anchor="t">
            <a:normAutofit/>
          </a:bodyPr>
          <a:lstStyle/>
          <a:p>
            <a:r>
              <a:rPr lang="en-ZA"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4. Re-incarnation </a:t>
            </a:r>
            <a:br>
              <a:rPr lang="en-ZA"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endParaRPr lang="en-ZA" sz="4000" dirty="0">
              <a:solidFill>
                <a:schemeClr val="bg1"/>
              </a:solidFill>
            </a:endParaRPr>
          </a:p>
        </p:txBody>
      </p:sp>
      <p:sp>
        <p:nvSpPr>
          <p:cNvPr id="3" name="Content Placeholder 2">
            <a:extLst>
              <a:ext uri="{FF2B5EF4-FFF2-40B4-BE49-F238E27FC236}">
                <a16:creationId xmlns:a16="http://schemas.microsoft.com/office/drawing/2014/main" id="{2FC066AA-D20B-C218-06CB-98E846B4D177}"/>
              </a:ext>
            </a:extLst>
          </p:cNvPr>
          <p:cNvSpPr>
            <a:spLocks noGrp="1"/>
          </p:cNvSpPr>
          <p:nvPr>
            <p:ph idx="1"/>
          </p:nvPr>
        </p:nvSpPr>
        <p:spPr>
          <a:xfrm>
            <a:off x="838199" y="1180092"/>
            <a:ext cx="4394200" cy="2454300"/>
          </a:xfrm>
        </p:spPr>
        <p:txBody>
          <a:bodyPr>
            <a:normAutofit/>
          </a:bodyPr>
          <a:lstStyle/>
          <a:p>
            <a:pPr marL="457200">
              <a:spcAft>
                <a:spcPts val="800"/>
              </a:spcAft>
            </a:pPr>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According to the bible, </a:t>
            </a:r>
            <a:r>
              <a:rPr lang="en-ZA" sz="2000" b="1" kern="100" dirty="0" err="1">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Yeshuwa</a:t>
            </a:r>
            <a:r>
              <a:rPr lang="en-ZA" sz="2000"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acknowledges Elijah the prophet, as John the Baptist; re-incarnated.</a:t>
            </a:r>
          </a:p>
          <a:p>
            <a:r>
              <a:rPr lang="en-ZA" sz="2000" b="1"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Job 1:21 / Malachi 3:1 / Matthew 11:13-14/ Mark 9:13/ Matthew 17:12-13</a:t>
            </a:r>
            <a:endParaRPr lang="en-ZA" sz="2000" b="1" dirty="0">
              <a:solidFill>
                <a:schemeClr val="bg1">
                  <a:alpha val="80000"/>
                </a:schemeClr>
              </a:solidFill>
            </a:endParaRPr>
          </a:p>
        </p:txBody>
      </p:sp>
      <p:pic>
        <p:nvPicPr>
          <p:cNvPr id="5" name="Picture 4" descr="A person standing in a field&#10;&#10;Description automatically generated">
            <a:extLst>
              <a:ext uri="{FF2B5EF4-FFF2-40B4-BE49-F238E27FC236}">
                <a16:creationId xmlns:a16="http://schemas.microsoft.com/office/drawing/2014/main" id="{C67DF8C0-BFD8-4C79-F841-BC4E45E3E213}"/>
              </a:ext>
            </a:extLst>
          </p:cNvPr>
          <p:cNvPicPr>
            <a:picLocks noChangeAspect="1"/>
          </p:cNvPicPr>
          <p:nvPr/>
        </p:nvPicPr>
        <p:blipFill>
          <a:blip r:embed="rId2">
            <a:extLst>
              <a:ext uri="{28A0092B-C50C-407E-A947-70E740481C1C}">
                <a14:useLocalDpi xmlns:a14="http://schemas.microsoft.com/office/drawing/2010/main" val="0"/>
              </a:ext>
            </a:extLst>
          </a:blip>
          <a:srcRect t="20130"/>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9365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44D7A-69AA-4EF5-C7DE-C436CF306759}"/>
              </a:ext>
            </a:extLst>
          </p:cNvPr>
          <p:cNvSpPr>
            <a:spLocks noGrp="1"/>
          </p:cNvSpPr>
          <p:nvPr>
            <p:ph type="title"/>
          </p:nvPr>
        </p:nvSpPr>
        <p:spPr>
          <a:xfrm>
            <a:off x="838201" y="365125"/>
            <a:ext cx="5251316" cy="1807305"/>
          </a:xfrm>
        </p:spPr>
        <p:txBody>
          <a:bodyPr>
            <a:normAutofit/>
          </a:bodyPr>
          <a:lstStyle/>
          <a:p>
            <a:r>
              <a:rPr lang="en-ZA" sz="3200" b="1" dirty="0">
                <a:effectLst/>
                <a:latin typeface="Aptos" panose="020B0004020202020204" pitchFamily="34" charset="0"/>
                <a:ea typeface="Aptos" panose="020B0004020202020204" pitchFamily="34" charset="0"/>
                <a:cs typeface="Times New Roman" panose="02020603050405020304" pitchFamily="18" charset="0"/>
              </a:rPr>
              <a:t>5. Ancestral Divination</a:t>
            </a:r>
            <a:endParaRPr lang="en-ZA" sz="3200" dirty="0"/>
          </a:p>
        </p:txBody>
      </p:sp>
      <p:sp>
        <p:nvSpPr>
          <p:cNvPr id="3" name="Content Placeholder 2">
            <a:extLst>
              <a:ext uri="{FF2B5EF4-FFF2-40B4-BE49-F238E27FC236}">
                <a16:creationId xmlns:a16="http://schemas.microsoft.com/office/drawing/2014/main" id="{CF881BF5-8F61-3214-D2B0-4C9B2D98D6CA}"/>
              </a:ext>
            </a:extLst>
          </p:cNvPr>
          <p:cNvSpPr>
            <a:spLocks noGrp="1"/>
          </p:cNvSpPr>
          <p:nvPr>
            <p:ph idx="1"/>
          </p:nvPr>
        </p:nvSpPr>
        <p:spPr>
          <a:xfrm>
            <a:off x="835153" y="1657022"/>
            <a:ext cx="4619621" cy="3843666"/>
          </a:xfrm>
        </p:spPr>
        <p:txBody>
          <a:bodyPr>
            <a:normAutofit/>
          </a:bodyPr>
          <a:lstStyle/>
          <a:p>
            <a:pPr marL="457200"/>
            <a:r>
              <a:rPr lang="en-ZA" sz="2000" b="1" kern="100" dirty="0">
                <a:effectLst/>
                <a:latin typeface="Aptos" panose="020B0004020202020204" pitchFamily="34" charset="0"/>
                <a:ea typeface="Aptos" panose="020B0004020202020204" pitchFamily="34" charset="0"/>
                <a:cs typeface="Times New Roman" panose="02020603050405020304" pitchFamily="18" charset="0"/>
              </a:rPr>
              <a:t>This is a sacred moment which establishes a connection with the wisdom of ancestral spirit. In the bible, Angelic communication would take place to impart wisdom and guidance.</a:t>
            </a:r>
          </a:p>
          <a:p>
            <a:pPr marL="457200">
              <a:spcAft>
                <a:spcPts val="800"/>
              </a:spcAft>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1 Samual 3:9/ Ezra 8:20/ Hebrews</a:t>
            </a:r>
          </a:p>
          <a:p>
            <a:endParaRPr lang="en-ZA" sz="2000" dirty="0"/>
          </a:p>
        </p:txBody>
      </p:sp>
      <p:pic>
        <p:nvPicPr>
          <p:cNvPr id="5" name="Picture 4" descr="A group of cards on a mat&#10;&#10;Description automatically generated">
            <a:extLst>
              <a:ext uri="{FF2B5EF4-FFF2-40B4-BE49-F238E27FC236}">
                <a16:creationId xmlns:a16="http://schemas.microsoft.com/office/drawing/2014/main" id="{DB0B13A6-5BAA-B23C-0718-FD82C231FB10}"/>
              </a:ext>
            </a:extLst>
          </p:cNvPr>
          <p:cNvPicPr>
            <a:picLocks noChangeAspect="1"/>
          </p:cNvPicPr>
          <p:nvPr/>
        </p:nvPicPr>
        <p:blipFill>
          <a:blip r:embed="rId2">
            <a:extLst>
              <a:ext uri="{28A0092B-C50C-407E-A947-70E740481C1C}">
                <a14:useLocalDpi xmlns:a14="http://schemas.microsoft.com/office/drawing/2010/main" val="0"/>
              </a:ext>
            </a:extLst>
          </a:blip>
          <a:srcRect l="4074" r="605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73315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765</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Arial Black</vt:lpstr>
      <vt:lpstr>Office Theme</vt:lpstr>
      <vt:lpstr>African Indigenous Healing Systems</vt:lpstr>
      <vt:lpstr>When we speak of Indigenous African Healing, what are we referring to? </vt:lpstr>
      <vt:lpstr>Witchcraft Suppression Act 3 Of 1957 </vt:lpstr>
      <vt:lpstr>African Indigenous Healing influences on Christianity  </vt:lpstr>
      <vt:lpstr>1. Casting of Lots (Throwing of Bones) </vt:lpstr>
      <vt:lpstr>2. Rituals  </vt:lpstr>
      <vt:lpstr>3. Sacrifices  </vt:lpstr>
      <vt:lpstr>4. Re-incarnation  </vt:lpstr>
      <vt:lpstr>5. Ancestral Divination</vt:lpstr>
      <vt:lpstr>Conclusion </vt:lpstr>
      <vt:lpstr>Ancient Medicinal Practices founded on Indigenous Wisdom  </vt:lpstr>
      <vt:lpstr>Mental Illness or Spiritual Gift </vt:lpstr>
      <vt:lpstr>Social Responsibility as Indigenous Healers </vt:lpstr>
    </vt:vector>
  </TitlesOfParts>
  <Company>University of the Free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Dithebe</dc:creator>
  <cp:lastModifiedBy>Victoria Dithebe</cp:lastModifiedBy>
  <cp:revision>1</cp:revision>
  <dcterms:created xsi:type="dcterms:W3CDTF">2025-01-09T04:45:37Z</dcterms:created>
  <dcterms:modified xsi:type="dcterms:W3CDTF">2025-01-09T06:35:06Z</dcterms:modified>
</cp:coreProperties>
</file>